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14" r:id="rId4"/>
    <p:sldMasterId id="2147483866" r:id="rId5"/>
  </p:sldMasterIdLst>
  <p:notesMasterIdLst>
    <p:notesMasterId r:id="rId21"/>
  </p:notesMasterIdLst>
  <p:sldIdLst>
    <p:sldId id="389" r:id="rId6"/>
    <p:sldId id="386" r:id="rId7"/>
    <p:sldId id="391" r:id="rId8"/>
    <p:sldId id="400" r:id="rId9"/>
    <p:sldId id="392" r:id="rId10"/>
    <p:sldId id="395" r:id="rId11"/>
    <p:sldId id="396" r:id="rId12"/>
    <p:sldId id="397" r:id="rId13"/>
    <p:sldId id="402" r:id="rId14"/>
    <p:sldId id="398" r:id="rId15"/>
    <p:sldId id="403" r:id="rId16"/>
    <p:sldId id="404" r:id="rId17"/>
    <p:sldId id="394" r:id="rId18"/>
    <p:sldId id="393" r:id="rId19"/>
    <p:sldId id="390" r:id="rId20"/>
  </p:sldIdLst>
  <p:sldSz cx="12192000" cy="6858000"/>
  <p:notesSz cx="6858000" cy="9144000"/>
  <p:embeddedFontLst>
    <p:embeddedFont>
      <p:font typeface="Oslo Sans Office" panose="02000000000000000000" pitchFamily="2" charset="0"/>
      <p:regular r:id="rId22"/>
      <p:bold r:id="rId23"/>
      <p:italic r:id="rId24"/>
      <p:boldItalic r:id="rId25"/>
    </p:embeddedFont>
    <p:embeddedFont>
      <p:font typeface="Times" panose="02020603050405020304" pitchFamily="18" charset="0"/>
      <p:regular r:id="rId26"/>
      <p:bold r:id="rId27"/>
      <p:italic r:id="rId28"/>
      <p:boldItalic r:id="rId29"/>
    </p:embeddedFont>
  </p:embeddedFontLst>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BFE82C7D-DE78-9B41-9138-E7CD198A3DC4}">
          <p14:sldIdLst>
            <p14:sldId id="389"/>
            <p14:sldId id="386"/>
            <p14:sldId id="391"/>
            <p14:sldId id="400"/>
            <p14:sldId id="392"/>
            <p14:sldId id="395"/>
            <p14:sldId id="396"/>
            <p14:sldId id="397"/>
            <p14:sldId id="402"/>
            <p14:sldId id="398"/>
            <p14:sldId id="403"/>
            <p14:sldId id="404"/>
            <p14:sldId id="394"/>
            <p14:sldId id="393"/>
            <p14:sldId id="390"/>
          </p14:sldIdLst>
        </p14:section>
        <p14:section name="Hjelp" id="{BAAE5B51-A85F-D14F-A0D9-4D059F5301C7}">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E9FF"/>
    <a:srgbClr val="D0BFAE"/>
    <a:srgbClr val="B3F6FF"/>
    <a:srgbClr val="B3F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7682"/>
  </p:normalViewPr>
  <p:slideViewPr>
    <p:cSldViewPr snapToGrid="0" snapToObjects="1" showGuides="1">
      <p:cViewPr varScale="1">
        <p:scale>
          <a:sx n="104" d="100"/>
          <a:sy n="104" d="100"/>
        </p:scale>
        <p:origin x="180" y="14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grid Christina Tyldum" userId="e0c0d6e7-fcd3-47d7-a236-080d9743e3b1" providerId="ADAL" clId="{BFB6C624-1D17-4194-9D80-3EC2B483B4EA}"/>
    <pc:docChg chg="custSel modSld">
      <pc:chgData name="Ingrid Christina Tyldum" userId="e0c0d6e7-fcd3-47d7-a236-080d9743e3b1" providerId="ADAL" clId="{BFB6C624-1D17-4194-9D80-3EC2B483B4EA}" dt="2025-02-03T10:46:30.120" v="91" actId="20577"/>
      <pc:docMkLst>
        <pc:docMk/>
      </pc:docMkLst>
      <pc:sldChg chg="modSp mod">
        <pc:chgData name="Ingrid Christina Tyldum" userId="e0c0d6e7-fcd3-47d7-a236-080d9743e3b1" providerId="ADAL" clId="{BFB6C624-1D17-4194-9D80-3EC2B483B4EA}" dt="2025-02-03T10:39:02.637" v="9" actId="20577"/>
        <pc:sldMkLst>
          <pc:docMk/>
          <pc:sldMk cId="1366640671" sldId="389"/>
        </pc:sldMkLst>
        <pc:spChg chg="mod">
          <ac:chgData name="Ingrid Christina Tyldum" userId="e0c0d6e7-fcd3-47d7-a236-080d9743e3b1" providerId="ADAL" clId="{BFB6C624-1D17-4194-9D80-3EC2B483B4EA}" dt="2025-02-03T10:39:02.637" v="9" actId="20577"/>
          <ac:spMkLst>
            <pc:docMk/>
            <pc:sldMk cId="1366640671" sldId="389"/>
            <ac:spMk id="6" creationId="{00000000-0000-0000-0000-000000000000}"/>
          </ac:spMkLst>
        </pc:spChg>
      </pc:sldChg>
      <pc:sldChg chg="modSp mod">
        <pc:chgData name="Ingrid Christina Tyldum" userId="e0c0d6e7-fcd3-47d7-a236-080d9743e3b1" providerId="ADAL" clId="{BFB6C624-1D17-4194-9D80-3EC2B483B4EA}" dt="2025-02-03T10:40:29.068" v="66" actId="20577"/>
        <pc:sldMkLst>
          <pc:docMk/>
          <pc:sldMk cId="1672596473" sldId="393"/>
        </pc:sldMkLst>
        <pc:spChg chg="mod">
          <ac:chgData name="Ingrid Christina Tyldum" userId="e0c0d6e7-fcd3-47d7-a236-080d9743e3b1" providerId="ADAL" clId="{BFB6C624-1D17-4194-9D80-3EC2B483B4EA}" dt="2025-02-03T10:40:29.068" v="66" actId="20577"/>
          <ac:spMkLst>
            <pc:docMk/>
            <pc:sldMk cId="1672596473" sldId="393"/>
            <ac:spMk id="3" creationId="{00000000-0000-0000-0000-000000000000}"/>
          </ac:spMkLst>
        </pc:spChg>
      </pc:sldChg>
      <pc:sldChg chg="modSp mod">
        <pc:chgData name="Ingrid Christina Tyldum" userId="e0c0d6e7-fcd3-47d7-a236-080d9743e3b1" providerId="ADAL" clId="{BFB6C624-1D17-4194-9D80-3EC2B483B4EA}" dt="2025-02-03T10:46:30.120" v="91" actId="20577"/>
        <pc:sldMkLst>
          <pc:docMk/>
          <pc:sldMk cId="2505077213" sldId="394"/>
        </pc:sldMkLst>
        <pc:spChg chg="mod">
          <ac:chgData name="Ingrid Christina Tyldum" userId="e0c0d6e7-fcd3-47d7-a236-080d9743e3b1" providerId="ADAL" clId="{BFB6C624-1D17-4194-9D80-3EC2B483B4EA}" dt="2025-02-03T10:46:30.120" v="91" actId="20577"/>
          <ac:spMkLst>
            <pc:docMk/>
            <pc:sldMk cId="2505077213" sldId="394"/>
            <ac:spMk id="3" creationId="{00000000-0000-0000-0000-000000000000}"/>
          </ac:spMkLst>
        </pc:spChg>
      </pc:sldChg>
    </pc:docChg>
  </pc:docChgLst>
  <pc:docChgLst>
    <pc:chgData name="Ingrid Christina Tyldum" userId="e0c0d6e7-fcd3-47d7-a236-080d9743e3b1" providerId="ADAL" clId="{1412417A-D9B5-4F23-AF0D-968C9A103CE4}"/>
    <pc:docChg chg="custSel modSld sldOrd">
      <pc:chgData name="Ingrid Christina Tyldum" userId="e0c0d6e7-fcd3-47d7-a236-080d9743e3b1" providerId="ADAL" clId="{1412417A-D9B5-4F23-AF0D-968C9A103CE4}" dt="2025-02-11T14:56:02.345" v="94"/>
      <pc:docMkLst>
        <pc:docMk/>
      </pc:docMkLst>
      <pc:sldChg chg="modSp mod">
        <pc:chgData name="Ingrid Christina Tyldum" userId="e0c0d6e7-fcd3-47d7-a236-080d9743e3b1" providerId="ADAL" clId="{1412417A-D9B5-4F23-AF0D-968C9A103CE4}" dt="2025-02-11T12:28:12.238" v="14" actId="20577"/>
        <pc:sldMkLst>
          <pc:docMk/>
          <pc:sldMk cId="1017892449" sldId="386"/>
        </pc:sldMkLst>
        <pc:spChg chg="mod">
          <ac:chgData name="Ingrid Christina Tyldum" userId="e0c0d6e7-fcd3-47d7-a236-080d9743e3b1" providerId="ADAL" clId="{1412417A-D9B5-4F23-AF0D-968C9A103CE4}" dt="2025-02-11T12:28:12.238" v="14" actId="20577"/>
          <ac:spMkLst>
            <pc:docMk/>
            <pc:sldMk cId="1017892449" sldId="386"/>
            <ac:spMk id="3" creationId="{2215BFF1-0A6E-CA42-A052-D438A957FE8B}"/>
          </ac:spMkLst>
        </pc:spChg>
      </pc:sldChg>
      <pc:sldChg chg="modSp mod">
        <pc:chgData name="Ingrid Christina Tyldum" userId="e0c0d6e7-fcd3-47d7-a236-080d9743e3b1" providerId="ADAL" clId="{1412417A-D9B5-4F23-AF0D-968C9A103CE4}" dt="2025-02-11T14:50:25.191" v="92" actId="6549"/>
        <pc:sldMkLst>
          <pc:docMk/>
          <pc:sldMk cId="1672596473" sldId="393"/>
        </pc:sldMkLst>
        <pc:spChg chg="mod">
          <ac:chgData name="Ingrid Christina Tyldum" userId="e0c0d6e7-fcd3-47d7-a236-080d9743e3b1" providerId="ADAL" clId="{1412417A-D9B5-4F23-AF0D-968C9A103CE4}" dt="2025-02-11T14:50:25.191" v="92" actId="6549"/>
          <ac:spMkLst>
            <pc:docMk/>
            <pc:sldMk cId="1672596473" sldId="393"/>
            <ac:spMk id="3" creationId="{00000000-0000-0000-0000-000000000000}"/>
          </ac:spMkLst>
        </pc:spChg>
      </pc:sldChg>
      <pc:sldChg chg="modSp mod">
        <pc:chgData name="Ingrid Christina Tyldum" userId="e0c0d6e7-fcd3-47d7-a236-080d9743e3b1" providerId="ADAL" clId="{1412417A-D9B5-4F23-AF0D-968C9A103CE4}" dt="2025-02-11T14:48:09.206" v="23" actId="20577"/>
        <pc:sldMkLst>
          <pc:docMk/>
          <pc:sldMk cId="2505077213" sldId="394"/>
        </pc:sldMkLst>
        <pc:spChg chg="mod">
          <ac:chgData name="Ingrid Christina Tyldum" userId="e0c0d6e7-fcd3-47d7-a236-080d9743e3b1" providerId="ADAL" clId="{1412417A-D9B5-4F23-AF0D-968C9A103CE4}" dt="2025-02-11T14:48:09.206" v="23" actId="20577"/>
          <ac:spMkLst>
            <pc:docMk/>
            <pc:sldMk cId="2505077213" sldId="394"/>
            <ac:spMk id="3" creationId="{00000000-0000-0000-0000-000000000000}"/>
          </ac:spMkLst>
        </pc:spChg>
      </pc:sldChg>
      <pc:sldChg chg="ord">
        <pc:chgData name="Ingrid Christina Tyldum" userId="e0c0d6e7-fcd3-47d7-a236-080d9743e3b1" providerId="ADAL" clId="{1412417A-D9B5-4F23-AF0D-968C9A103CE4}" dt="2025-02-11T14:56:02.345" v="94"/>
        <pc:sldMkLst>
          <pc:docMk/>
          <pc:sldMk cId="1846853858" sldId="403"/>
        </pc:sldMkLst>
      </pc:sldChg>
    </pc:docChg>
  </pc:docChgLst>
  <pc:docChgLst>
    <pc:chgData name="Ingrid Christina Tyldum" userId="e0c0d6e7-fcd3-47d7-a236-080d9743e3b1" providerId="ADAL" clId="{DEA0BFCA-9E6D-4869-B049-3012D0ED1F67}"/>
    <pc:docChg chg="custSel addSld modSld modSection">
      <pc:chgData name="Ingrid Christina Tyldum" userId="e0c0d6e7-fcd3-47d7-a236-080d9743e3b1" providerId="ADAL" clId="{DEA0BFCA-9E6D-4869-B049-3012D0ED1F67}" dt="2025-02-11T16:31:35.924" v="271" actId="27636"/>
      <pc:docMkLst>
        <pc:docMk/>
      </pc:docMkLst>
      <pc:sldChg chg="modSp new mod">
        <pc:chgData name="Ingrid Christina Tyldum" userId="e0c0d6e7-fcd3-47d7-a236-080d9743e3b1" providerId="ADAL" clId="{DEA0BFCA-9E6D-4869-B049-3012D0ED1F67}" dt="2025-02-11T16:31:35.924" v="271" actId="27636"/>
        <pc:sldMkLst>
          <pc:docMk/>
          <pc:sldMk cId="905732248" sldId="404"/>
        </pc:sldMkLst>
        <pc:spChg chg="mod">
          <ac:chgData name="Ingrid Christina Tyldum" userId="e0c0d6e7-fcd3-47d7-a236-080d9743e3b1" providerId="ADAL" clId="{DEA0BFCA-9E6D-4869-B049-3012D0ED1F67}" dt="2025-02-11T16:31:35.924" v="271" actId="27636"/>
          <ac:spMkLst>
            <pc:docMk/>
            <pc:sldMk cId="905732248" sldId="404"/>
            <ac:spMk id="2" creationId="{E0EE6AC7-28E9-615C-D1F7-ED13EF18E0BF}"/>
          </ac:spMkLst>
        </pc:spChg>
        <pc:spChg chg="mod">
          <ac:chgData name="Ingrid Christina Tyldum" userId="e0c0d6e7-fcd3-47d7-a236-080d9743e3b1" providerId="ADAL" clId="{DEA0BFCA-9E6D-4869-B049-3012D0ED1F67}" dt="2025-02-11T16:31:16.392" v="269" actId="5793"/>
          <ac:spMkLst>
            <pc:docMk/>
            <pc:sldMk cId="905732248" sldId="404"/>
            <ac:spMk id="3" creationId="{80D9A8CE-D687-4E25-8F2A-55A29D29F666}"/>
          </ac:spMkLst>
        </pc:spChg>
      </pc:sldChg>
    </pc:docChg>
  </pc:docChgLst>
  <pc:docChgLst>
    <pc:chgData name="Ingrid Christina Tyldum" userId="e0c0d6e7-fcd3-47d7-a236-080d9743e3b1" providerId="ADAL" clId="{1A0C16AE-DC87-47D2-A887-F8CB57C7675C}"/>
    <pc:docChg chg="custSel modSld">
      <pc:chgData name="Ingrid Christina Tyldum" userId="e0c0d6e7-fcd3-47d7-a236-080d9743e3b1" providerId="ADAL" clId="{1A0C16AE-DC87-47D2-A887-F8CB57C7675C}" dt="2024-02-14T16:46:36.741" v="174" actId="20577"/>
      <pc:docMkLst>
        <pc:docMk/>
      </pc:docMkLst>
      <pc:sldChg chg="modSp mod">
        <pc:chgData name="Ingrid Christina Tyldum" userId="e0c0d6e7-fcd3-47d7-a236-080d9743e3b1" providerId="ADAL" clId="{1A0C16AE-DC87-47D2-A887-F8CB57C7675C}" dt="2024-02-14T16:30:34.926" v="7" actId="20577"/>
        <pc:sldMkLst>
          <pc:docMk/>
          <pc:sldMk cId="1366640671" sldId="389"/>
        </pc:sldMkLst>
      </pc:sldChg>
      <pc:sldChg chg="modSp mod">
        <pc:chgData name="Ingrid Christina Tyldum" userId="e0c0d6e7-fcd3-47d7-a236-080d9743e3b1" providerId="ADAL" clId="{1A0C16AE-DC87-47D2-A887-F8CB57C7675C}" dt="2024-02-14T16:46:36.741" v="174" actId="20577"/>
        <pc:sldMkLst>
          <pc:docMk/>
          <pc:sldMk cId="2505077213" sldId="394"/>
        </pc:sldMkLst>
      </pc:sldChg>
    </pc:docChg>
  </pc:docChgLst>
  <pc:docChgLst>
    <pc:chgData name="Ingrid Christina Tyldum" userId="e0c0d6e7-fcd3-47d7-a236-080d9743e3b1" providerId="ADAL" clId="{4F124110-A76E-4067-B6CC-B86D3ADCBD9E}"/>
    <pc:docChg chg="modSld">
      <pc:chgData name="Ingrid Christina Tyldum" userId="e0c0d6e7-fcd3-47d7-a236-080d9743e3b1" providerId="ADAL" clId="{4F124110-A76E-4067-B6CC-B86D3ADCBD9E}" dt="2025-02-26T13:07:45.350" v="7" actId="20577"/>
      <pc:docMkLst>
        <pc:docMk/>
      </pc:docMkLst>
      <pc:sldChg chg="modSp mod">
        <pc:chgData name="Ingrid Christina Tyldum" userId="e0c0d6e7-fcd3-47d7-a236-080d9743e3b1" providerId="ADAL" clId="{4F124110-A76E-4067-B6CC-B86D3ADCBD9E}" dt="2025-02-26T13:07:45.350" v="7" actId="20577"/>
        <pc:sldMkLst>
          <pc:docMk/>
          <pc:sldMk cId="2505077213" sldId="394"/>
        </pc:sldMkLst>
        <pc:spChg chg="mod">
          <ac:chgData name="Ingrid Christina Tyldum" userId="e0c0d6e7-fcd3-47d7-a236-080d9743e3b1" providerId="ADAL" clId="{4F124110-A76E-4067-B6CC-B86D3ADCBD9E}" dt="2025-02-26T13:07:45.350" v="7" actId="20577"/>
          <ac:spMkLst>
            <pc:docMk/>
            <pc:sldMk cId="2505077213" sldId="39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Oslo Sans Office" panose="02000000000000000000" pitchFamily="2" charset="77"/>
              </a:defRPr>
            </a:lvl1pPr>
          </a:lstStyle>
          <a:p>
            <a:endParaRPr lang="nb-NO" dirty="0"/>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Oslo Sans Office" panose="02000000000000000000" pitchFamily="2" charset="77"/>
              </a:defRPr>
            </a:lvl1pPr>
          </a:lstStyle>
          <a:p>
            <a:fld id="{576996CD-C051-524E-B0EC-F7D3DAFC406C}" type="datetimeFigureOut">
              <a:rPr lang="nb-NO" smtClean="0"/>
              <a:pPr/>
              <a:t>26.02.2025</a:t>
            </a:fld>
            <a:endParaRPr lang="nb-NO" dirty="0"/>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nb-NO"/>
              <a:t>Rediger tekststiler i malen
Andre nivå
Tredje nivå
Fjerde nivå
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Oslo Sans Office" panose="02000000000000000000" pitchFamily="2" charset="77"/>
              </a:defRPr>
            </a:lvl1pPr>
          </a:lstStyle>
          <a:p>
            <a:endParaRPr lang="nb-NO" dirty="0"/>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Oslo Sans Office" panose="02000000000000000000" pitchFamily="2" charset="77"/>
              </a:defRPr>
            </a:lvl1pPr>
          </a:lstStyle>
          <a:p>
            <a:fld id="{7DA70C78-173F-D64A-A73A-E7995BB9F680}" type="slidenum">
              <a:rPr lang="nb-NO" smtClean="0"/>
              <a:pPr/>
              <a:t>‹#›</a:t>
            </a:fld>
            <a:endParaRPr lang="nb-NO" dirty="0"/>
          </a:p>
        </p:txBody>
      </p:sp>
    </p:spTree>
    <p:extLst>
      <p:ext uri="{BB962C8B-B14F-4D97-AF65-F5344CB8AC3E}">
        <p14:creationId xmlns:p14="http://schemas.microsoft.com/office/powerpoint/2010/main" val="1812040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Oslo Sans Office" panose="02000000000000000000" pitchFamily="2" charset="77"/>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lysbilde bilde logo">
    <p:bg>
      <p:bgPr>
        <a:solidFill>
          <a:schemeClr val="accent3"/>
        </a:solidFill>
        <a:effectLst/>
      </p:bgPr>
    </p:bg>
    <p:spTree>
      <p:nvGrpSpPr>
        <p:cNvPr id="1" name=""/>
        <p:cNvGrpSpPr/>
        <p:nvPr/>
      </p:nvGrpSpPr>
      <p:grpSpPr>
        <a:xfrm>
          <a:off x="0" y="0"/>
          <a:ext cx="0" cy="0"/>
          <a:chOff x="0" y="0"/>
          <a:chExt cx="0" cy="0"/>
        </a:xfrm>
      </p:grpSpPr>
      <p:sp>
        <p:nvSpPr>
          <p:cNvPr id="32" name="Plassholder for bilde 31">
            <a:extLst>
              <a:ext uri="{FF2B5EF4-FFF2-40B4-BE49-F238E27FC236}">
                <a16:creationId xmlns:a16="http://schemas.microsoft.com/office/drawing/2014/main" id="{51D549F5-AC93-B149-A734-75CCBEC7722E}"/>
              </a:ext>
            </a:extLst>
          </p:cNvPr>
          <p:cNvSpPr>
            <a:spLocks noGrp="1"/>
          </p:cNvSpPr>
          <p:nvPr>
            <p:ph type="pic" sz="quarter" idx="17" hasCustomPrompt="1"/>
          </p:nvPr>
        </p:nvSpPr>
        <p:spPr>
          <a:xfrm>
            <a:off x="0" y="0"/>
            <a:ext cx="12193200" cy="6858000"/>
          </a:xfrm>
          <a:custGeom>
            <a:avLst/>
            <a:gdLst>
              <a:gd name="connsiteX0" fmla="*/ 6091201 w 12193200"/>
              <a:gd name="connsiteY0" fmla="*/ 0 h 6858000"/>
              <a:gd name="connsiteX1" fmla="*/ 12193200 w 12193200"/>
              <a:gd name="connsiteY1" fmla="*/ 0 h 6858000"/>
              <a:gd name="connsiteX2" fmla="*/ 12193200 w 12193200"/>
              <a:gd name="connsiteY2" fmla="*/ 6858000 h 6858000"/>
              <a:gd name="connsiteX3" fmla="*/ 0 w 12193200"/>
              <a:gd name="connsiteY3" fmla="*/ 6858000 h 6858000"/>
              <a:gd name="connsiteX4" fmla="*/ 0 w 12193200"/>
              <a:gd name="connsiteY4" fmla="*/ 6091200 h 6858000"/>
              <a:gd name="connsiteX5" fmla="*/ 6091201 w 12193200"/>
              <a:gd name="connsiteY5" fmla="*/ 6091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3200" h="6858000">
                <a:moveTo>
                  <a:pt x="6091201" y="0"/>
                </a:moveTo>
                <a:lnTo>
                  <a:pt x="12193200" y="0"/>
                </a:lnTo>
                <a:lnTo>
                  <a:pt x="12193200" y="6858000"/>
                </a:lnTo>
                <a:lnTo>
                  <a:pt x="0" y="6858000"/>
                </a:lnTo>
                <a:lnTo>
                  <a:pt x="0" y="6091200"/>
                </a:lnTo>
                <a:lnTo>
                  <a:pt x="6091201" y="6091200"/>
                </a:lnTo>
                <a:close/>
              </a:path>
            </a:pathLst>
          </a:custGeom>
          <a:solidFill>
            <a:schemeClr val="bg1"/>
          </a:solidFill>
        </p:spPr>
        <p:txBody>
          <a:bodyPr wrap="square" lIns="6480000" tIns="180000" rIns="180000" bIns="180000" anchor="ctr" anchorCtr="0">
            <a:noAutofit/>
          </a:bodyPr>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lang="nb-NO" sz="1200" b="0" i="0" u="none" strike="noStrike" smtClean="0">
                <a:effectLst/>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dirty="0"/>
              <a:t>1. Dobbeltklikk på ikonet til venstre (midt på lysbildet)</a:t>
            </a:r>
            <a:br>
              <a:rPr lang="nb-NO" noProof="0" dirty="0"/>
            </a:br>
            <a:r>
              <a:rPr lang="nb-NO" noProof="0" dirty="0"/>
              <a:t>2. Velg bildet du ønsker å sette inn</a:t>
            </a:r>
            <a:br>
              <a:rPr lang="nb-NO" noProof="0" dirty="0"/>
            </a:br>
            <a:r>
              <a:rPr lang="nb-NO" noProof="0" dirty="0"/>
              <a:t>3. Bruk ‘bildeverktøy’ –&gt; ‘beskjær’ for å endre bildeutsnitt</a:t>
            </a:r>
            <a:br>
              <a:rPr lang="nb-NO" noProof="0" dirty="0"/>
            </a:br>
            <a:r>
              <a:rPr lang="nb-NO" noProof="0" dirty="0"/>
              <a:t>Her kan du velge utsnitt ved å dra i de hvite kulene i hjørnet. </a:t>
            </a:r>
            <a:br>
              <a:rPr lang="nb-NO" noProof="0" dirty="0"/>
            </a:br>
            <a:r>
              <a:rPr lang="nb-NO" noProof="0" dirty="0"/>
              <a:t>(Hold </a:t>
            </a:r>
            <a:r>
              <a:rPr lang="nb-NO" noProof="0" dirty="0" err="1"/>
              <a:t>Shift</a:t>
            </a:r>
            <a:r>
              <a:rPr lang="nb-NO" noProof="0" dirty="0"/>
              <a:t> inne for å bevare forholdet mellom sidene.)</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29D7420-2B41-5A47-8224-27AB9025098A}" type="datetime1">
              <a:rPr lang="nb-NO" smtClean="0"/>
              <a:t>26.02.2025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2" name="Title 1">
            <a:extLst>
              <a:ext uri="{FF2B5EF4-FFF2-40B4-BE49-F238E27FC236}">
                <a16:creationId xmlns:a16="http://schemas.microsoft.com/office/drawing/2014/main" id="{221876AE-925E-B54B-8332-CF69E613AE64}"/>
              </a:ext>
            </a:extLst>
          </p:cNvPr>
          <p:cNvSpPr>
            <a:spLocks noGrp="1"/>
          </p:cNvSpPr>
          <p:nvPr>
            <p:ph type="ctrTitle" hasCustomPrompt="1"/>
          </p:nvPr>
        </p:nvSpPr>
        <p:spPr>
          <a:xfrm>
            <a:off x="1019175" y="0"/>
            <a:ext cx="5073650" cy="4060824"/>
          </a:xfrm>
          <a:prstGeom prst="rect">
            <a:avLst/>
          </a:prstGeom>
          <a:noFill/>
        </p:spPr>
        <p:txBody>
          <a:bodyPr lIns="0" tIns="360000" rIns="720000" bIns="360000" anchor="b" anchorCtr="0">
            <a:norm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3807267" cy="2032001"/>
          </a:xfrm>
        </p:spPr>
        <p:txBody>
          <a:bodyPr lIns="0" tIns="180000" rIns="36000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10" name="TekstSylinder 9">
            <a:extLst>
              <a:ext uri="{FF2B5EF4-FFF2-40B4-BE49-F238E27FC236}">
                <a16:creationId xmlns:a16="http://schemas.microsoft.com/office/drawing/2014/main" id="{0DC99E27-7C6D-AE4A-B279-77DB37BAD325}"/>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bilde positiv logo og bilde</a:t>
            </a:r>
          </a:p>
        </p:txBody>
      </p:sp>
      <p:pic>
        <p:nvPicPr>
          <p:cNvPr id="11" name="Bilde 10">
            <a:extLst>
              <a:ext uri="{FF2B5EF4-FFF2-40B4-BE49-F238E27FC236}">
                <a16:creationId xmlns:a16="http://schemas.microsoft.com/office/drawing/2014/main" id="{519149A9-FDA1-A64B-97A5-C26D2929318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Tree>
    <p:extLst>
      <p:ext uri="{BB962C8B-B14F-4D97-AF65-F5344CB8AC3E}">
        <p14:creationId xmlns:p14="http://schemas.microsoft.com/office/powerpoint/2010/main" val="1614963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itat positiv">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normAutofit/>
          </a:bodyPr>
          <a:lstStyle>
            <a:lvl1pPr marL="0" indent="432000">
              <a:spcBef>
                <a:spcPts val="1800"/>
              </a:spcBef>
              <a:defRPr sz="4000"/>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26.02.2025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545985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dirty="0"/>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1DACB5AB-EE98-7240-B90A-DDEECBA67681}" type="datetime1">
              <a:rPr lang="nb-NO" smtClean="0"/>
              <a:t>26.02.2025</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481625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4CD1A60D-DB44-0749-AE29-4712892B2B84}" type="datetime1">
              <a:rPr lang="nb-NO" smtClean="0"/>
              <a:t>26.02.2025</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19673818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tel og bilde">
    <p:spTree>
      <p:nvGrpSpPr>
        <p:cNvPr id="1" name=""/>
        <p:cNvGrpSpPr/>
        <p:nvPr/>
      </p:nvGrpSpPr>
      <p:grpSpPr>
        <a:xfrm>
          <a:off x="0" y="0"/>
          <a:ext cx="0" cy="0"/>
          <a:chOff x="0" y="0"/>
          <a:chExt cx="0" cy="0"/>
        </a:xfrm>
      </p:grpSpPr>
      <p:sp>
        <p:nvSpPr>
          <p:cNvPr id="6" name="Plassholder for bilde 8">
            <a:extLst>
              <a:ext uri="{FF2B5EF4-FFF2-40B4-BE49-F238E27FC236}">
                <a16:creationId xmlns:a16="http://schemas.microsoft.com/office/drawing/2014/main" id="{6277E8E0-A384-1D43-A9DE-6893B7E9B075}"/>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2"/>
                </a:solidFill>
              </a:defRPr>
            </a:lvl1pPr>
          </a:lstStyle>
          <a:p>
            <a:r>
              <a:rPr lang="nb-NO" noProof="0" dirty="0"/>
              <a:t>1. plasser et bilde i rammen</a:t>
            </a:r>
            <a:br>
              <a:rPr lang="nb-NO" noProof="0" dirty="0"/>
            </a:br>
            <a:r>
              <a:rPr lang="nb-NO" noProof="0" dirty="0"/>
              <a:t>2. plasser lengst bak</a:t>
            </a:r>
          </a:p>
        </p:txBody>
      </p:sp>
      <p:sp>
        <p:nvSpPr>
          <p:cNvPr id="2" name="Title 1">
            <a:extLst>
              <a:ext uri="{FF2B5EF4-FFF2-40B4-BE49-F238E27FC236}">
                <a16:creationId xmlns:a16="http://schemas.microsoft.com/office/drawing/2014/main" id="{C4A96287-7574-B04C-B8BB-49BCCA3EE42F}"/>
              </a:ext>
            </a:extLst>
          </p:cNvPr>
          <p:cNvSpPr>
            <a:spLocks noGrp="1"/>
          </p:cNvSpPr>
          <p:nvPr>
            <p:ph type="title"/>
          </p:nvPr>
        </p:nvSpPr>
        <p:spPr/>
        <p:txBody>
          <a:bodyPr/>
          <a:lstStyle/>
          <a:p>
            <a:r>
              <a:rPr lang="nb-NO"/>
              <a:t>Klikk for å redigere tittelstil</a:t>
            </a:r>
            <a:endParaRPr/>
          </a:p>
        </p:txBody>
      </p:sp>
      <p:sp>
        <p:nvSpPr>
          <p:cNvPr id="3" name="Date Placeholder 2">
            <a:extLst>
              <a:ext uri="{FF2B5EF4-FFF2-40B4-BE49-F238E27FC236}">
                <a16:creationId xmlns:a16="http://schemas.microsoft.com/office/drawing/2014/main" id="{3222B89C-4220-264D-929E-E11D89C32280}"/>
              </a:ext>
            </a:extLst>
          </p:cNvPr>
          <p:cNvSpPr>
            <a:spLocks noGrp="1"/>
          </p:cNvSpPr>
          <p:nvPr>
            <p:ph type="dt" sz="half" idx="10"/>
          </p:nvPr>
        </p:nvSpPr>
        <p:spPr/>
        <p:txBody>
          <a:bodyPr/>
          <a:lstStyle/>
          <a:p>
            <a:fld id="{7EC2E4C6-95B5-1E49-A58A-4D191733A124}" type="datetime1">
              <a:rPr lang="nb-NO" smtClean="0"/>
              <a:t>26.02.2025</a:t>
            </a:fld>
            <a:endParaRPr lang="nb-NO"/>
          </a:p>
        </p:txBody>
      </p:sp>
      <p:sp>
        <p:nvSpPr>
          <p:cNvPr id="4" name="Footer Placeholder 3">
            <a:extLst>
              <a:ext uri="{FF2B5EF4-FFF2-40B4-BE49-F238E27FC236}">
                <a16:creationId xmlns:a16="http://schemas.microsoft.com/office/drawing/2014/main" id="{9AD6A6B2-CF59-9B40-B6BB-5828A034ACE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155756C8-A0C5-6344-AB75-1FF5BC24E3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7" name="Plassholder for tekst 7">
            <a:extLst>
              <a:ext uri="{FF2B5EF4-FFF2-40B4-BE49-F238E27FC236}">
                <a16:creationId xmlns:a16="http://schemas.microsoft.com/office/drawing/2014/main" id="{F94000EC-D1D9-C246-8D8C-51A9EE300A42}"/>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4" name="Gruppe 23">
            <a:extLst>
              <a:ext uri="{FF2B5EF4-FFF2-40B4-BE49-F238E27FC236}">
                <a16:creationId xmlns:a16="http://schemas.microsoft.com/office/drawing/2014/main" id="{50B5CF7D-EF4B-BC4B-897D-478A1C752E68}"/>
              </a:ext>
            </a:extLst>
          </p:cNvPr>
          <p:cNvGrpSpPr/>
          <p:nvPr userDrawn="1"/>
        </p:nvGrpSpPr>
        <p:grpSpPr>
          <a:xfrm>
            <a:off x="0" y="-1306644"/>
            <a:ext cx="12194000" cy="1075340"/>
            <a:chOff x="-800" y="-1229864"/>
            <a:chExt cx="12194000" cy="1075340"/>
          </a:xfrm>
        </p:grpSpPr>
        <p:grpSp>
          <p:nvGrpSpPr>
            <p:cNvPr id="25" name="Gruppe 24">
              <a:extLst>
                <a:ext uri="{FF2B5EF4-FFF2-40B4-BE49-F238E27FC236}">
                  <a16:creationId xmlns:a16="http://schemas.microsoft.com/office/drawing/2014/main" id="{F3538086-5796-944F-ADC5-DDFA26870893}"/>
                </a:ext>
              </a:extLst>
            </p:cNvPr>
            <p:cNvGrpSpPr/>
            <p:nvPr/>
          </p:nvGrpSpPr>
          <p:grpSpPr>
            <a:xfrm>
              <a:off x="0" y="-320124"/>
              <a:ext cx="12192000" cy="165600"/>
              <a:chOff x="0" y="-413084"/>
              <a:chExt cx="12192000" cy="206078"/>
            </a:xfrm>
            <a:solidFill>
              <a:schemeClr val="bg1"/>
            </a:solidFill>
          </p:grpSpPr>
          <p:sp>
            <p:nvSpPr>
              <p:cNvPr id="52" name="Rektangel 51">
                <a:extLst>
                  <a:ext uri="{FF2B5EF4-FFF2-40B4-BE49-F238E27FC236}">
                    <a16:creationId xmlns:a16="http://schemas.microsoft.com/office/drawing/2014/main" id="{49CA26D3-642B-9246-B3B8-5A6A4DF80568}"/>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3" name="Rektangel 52">
                <a:extLst>
                  <a:ext uri="{FF2B5EF4-FFF2-40B4-BE49-F238E27FC236}">
                    <a16:creationId xmlns:a16="http://schemas.microsoft.com/office/drawing/2014/main" id="{F5D6D773-1417-8D4D-A1E8-9F65D1580842}"/>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E11F0BE5-35CD-2F41-A24B-FA33ACD7A1BB}"/>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6BA83732-486F-8745-84F0-E4A38EBBF9E9}"/>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49BF3912-4872-4F49-B737-72D9ADAABF5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7" name="Rektangel 56">
                <a:extLst>
                  <a:ext uri="{FF2B5EF4-FFF2-40B4-BE49-F238E27FC236}">
                    <a16:creationId xmlns:a16="http://schemas.microsoft.com/office/drawing/2014/main" id="{BE7D1982-FF51-A243-B873-504AF91CF24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6" name="Rett linje 25">
              <a:extLst>
                <a:ext uri="{FF2B5EF4-FFF2-40B4-BE49-F238E27FC236}">
                  <a16:creationId xmlns:a16="http://schemas.microsoft.com/office/drawing/2014/main" id="{926AF779-45AE-834D-8B9B-E147A75152FC}"/>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B05EBB5-D0E3-414A-B5E2-20D2F397129F}"/>
                </a:ext>
              </a:extLst>
            </p:cNvPr>
            <p:cNvCxnSpPr>
              <a:cxnSpLocks/>
              <a:stCxn id="42"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9C1812D-C535-E441-BF60-5844644FDCCB}"/>
                </a:ext>
              </a:extLst>
            </p:cNvPr>
            <p:cNvCxnSpPr>
              <a:cxnSpLocks/>
              <a:stCxn id="44"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995F10A6-7E9E-7F46-835A-F8FA28E0C722}"/>
                </a:ext>
              </a:extLst>
            </p:cNvPr>
            <p:cNvCxnSpPr>
              <a:cxnSpLocks/>
              <a:stCxn id="40"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DD497730-72C8-E54C-BE41-9CC89C106204}"/>
                </a:ext>
              </a:extLst>
            </p:cNvPr>
            <p:cNvCxnSpPr>
              <a:cxnSpLocks/>
              <a:stCxn id="46"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7E6FCC74-278D-8F4C-9A19-B97229327336}"/>
                </a:ext>
              </a:extLst>
            </p:cNvPr>
            <p:cNvCxnSpPr>
              <a:cxnSpLocks/>
              <a:stCxn id="50"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27C3F56A-19C1-8C43-BA7C-EC72D93ABACA}"/>
                </a:ext>
              </a:extLst>
            </p:cNvPr>
            <p:cNvCxnSpPr>
              <a:cxnSpLocks/>
              <a:stCxn id="48"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3" name="Gruppe 32">
              <a:extLst>
                <a:ext uri="{FF2B5EF4-FFF2-40B4-BE49-F238E27FC236}">
                  <a16:creationId xmlns:a16="http://schemas.microsoft.com/office/drawing/2014/main" id="{0378D194-73C0-274E-8A33-2880856DCF97}"/>
                </a:ext>
              </a:extLst>
            </p:cNvPr>
            <p:cNvGrpSpPr/>
            <p:nvPr userDrawn="1"/>
          </p:nvGrpSpPr>
          <p:grpSpPr>
            <a:xfrm>
              <a:off x="0" y="-621464"/>
              <a:ext cx="12192000" cy="206078"/>
              <a:chOff x="0" y="-674874"/>
              <a:chExt cx="12192000" cy="206078"/>
            </a:xfrm>
          </p:grpSpPr>
          <p:sp>
            <p:nvSpPr>
              <p:cNvPr id="50" name="Rektangel 49">
                <a:extLst>
                  <a:ext uri="{FF2B5EF4-FFF2-40B4-BE49-F238E27FC236}">
                    <a16:creationId xmlns:a16="http://schemas.microsoft.com/office/drawing/2014/main" id="{1827F508-245F-AE4E-BD96-A37480556BE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1" name="Rett linje 50">
                <a:extLst>
                  <a:ext uri="{FF2B5EF4-FFF2-40B4-BE49-F238E27FC236}">
                    <a16:creationId xmlns:a16="http://schemas.microsoft.com/office/drawing/2014/main" id="{84C00645-5B5B-6041-95E3-1F2F2F357F9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EE014F1F-1199-CF47-B4A6-3350B4501C57}"/>
                </a:ext>
              </a:extLst>
            </p:cNvPr>
            <p:cNvGrpSpPr/>
            <p:nvPr userDrawn="1"/>
          </p:nvGrpSpPr>
          <p:grpSpPr>
            <a:xfrm>
              <a:off x="0" y="-744566"/>
              <a:ext cx="10156824" cy="206078"/>
              <a:chOff x="0" y="-930144"/>
              <a:chExt cx="10156824" cy="206078"/>
            </a:xfrm>
          </p:grpSpPr>
          <p:sp>
            <p:nvSpPr>
              <p:cNvPr id="48" name="Rektangel 47">
                <a:extLst>
                  <a:ext uri="{FF2B5EF4-FFF2-40B4-BE49-F238E27FC236}">
                    <a16:creationId xmlns:a16="http://schemas.microsoft.com/office/drawing/2014/main" id="{33E8FE13-D304-F04D-B4CA-11E8D9EA9403}"/>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9" name="Rett linje 48">
                <a:extLst>
                  <a:ext uri="{FF2B5EF4-FFF2-40B4-BE49-F238E27FC236}">
                    <a16:creationId xmlns:a16="http://schemas.microsoft.com/office/drawing/2014/main" id="{8F8C0134-63C2-2440-88C7-3E0DBD5FC22B}"/>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D5A244B5-D5A7-9C46-837E-885BA4C5BFC8}"/>
                </a:ext>
              </a:extLst>
            </p:cNvPr>
            <p:cNvGrpSpPr/>
            <p:nvPr userDrawn="1"/>
          </p:nvGrpSpPr>
          <p:grpSpPr>
            <a:xfrm>
              <a:off x="0" y="-867666"/>
              <a:ext cx="8128000" cy="206078"/>
              <a:chOff x="0" y="-1191934"/>
              <a:chExt cx="8128000" cy="206078"/>
            </a:xfrm>
          </p:grpSpPr>
          <p:sp>
            <p:nvSpPr>
              <p:cNvPr id="46" name="Rektangel 45">
                <a:extLst>
                  <a:ext uri="{FF2B5EF4-FFF2-40B4-BE49-F238E27FC236}">
                    <a16:creationId xmlns:a16="http://schemas.microsoft.com/office/drawing/2014/main" id="{F5D7884B-D812-3A42-AE55-14E34C05CA01}"/>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7" name="Rett linje 46">
                <a:extLst>
                  <a:ext uri="{FF2B5EF4-FFF2-40B4-BE49-F238E27FC236}">
                    <a16:creationId xmlns:a16="http://schemas.microsoft.com/office/drawing/2014/main" id="{0E34DD54-E0FE-B84A-A7D4-D399F888B6C1}"/>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2B146932-A847-ED41-ABD8-DF09B93EA9F3}"/>
                </a:ext>
              </a:extLst>
            </p:cNvPr>
            <p:cNvGrpSpPr/>
            <p:nvPr userDrawn="1"/>
          </p:nvGrpSpPr>
          <p:grpSpPr>
            <a:xfrm>
              <a:off x="-800" y="-990766"/>
              <a:ext cx="6091200" cy="206078"/>
              <a:chOff x="0" y="-1453724"/>
              <a:chExt cx="6091200" cy="206078"/>
            </a:xfrm>
          </p:grpSpPr>
          <p:sp>
            <p:nvSpPr>
              <p:cNvPr id="44" name="Rektangel 43">
                <a:extLst>
                  <a:ext uri="{FF2B5EF4-FFF2-40B4-BE49-F238E27FC236}">
                    <a16:creationId xmlns:a16="http://schemas.microsoft.com/office/drawing/2014/main" id="{DCF17E64-4A02-7148-BEC3-83D8841BD636}"/>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5" name="Rett linje 44">
                <a:extLst>
                  <a:ext uri="{FF2B5EF4-FFF2-40B4-BE49-F238E27FC236}">
                    <a16:creationId xmlns:a16="http://schemas.microsoft.com/office/drawing/2014/main" id="{326A2BAE-5E17-B149-B1A2-FE9E4BD29FA7}"/>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039AAC92-98CC-BF45-904E-888C16C074F0}"/>
                </a:ext>
              </a:extLst>
            </p:cNvPr>
            <p:cNvGrpSpPr/>
            <p:nvPr userDrawn="1"/>
          </p:nvGrpSpPr>
          <p:grpSpPr>
            <a:xfrm>
              <a:off x="0" y="-1113866"/>
              <a:ext cx="4060800" cy="206078"/>
              <a:chOff x="0" y="-1715514"/>
              <a:chExt cx="4060800" cy="206078"/>
            </a:xfrm>
          </p:grpSpPr>
          <p:sp>
            <p:nvSpPr>
              <p:cNvPr id="42" name="Rektangel 41">
                <a:extLst>
                  <a:ext uri="{FF2B5EF4-FFF2-40B4-BE49-F238E27FC236}">
                    <a16:creationId xmlns:a16="http://schemas.microsoft.com/office/drawing/2014/main" id="{5DAD0FC4-3B41-474B-B643-2F9E699BC7EE}"/>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3" name="Rett linje 42">
                <a:extLst>
                  <a:ext uri="{FF2B5EF4-FFF2-40B4-BE49-F238E27FC236}">
                    <a16:creationId xmlns:a16="http://schemas.microsoft.com/office/drawing/2014/main" id="{FDA84C34-DD90-134D-ACDE-64A450224F5D}"/>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5007D20-96F1-2A41-A992-CD980E87AFC9}"/>
                </a:ext>
              </a:extLst>
            </p:cNvPr>
            <p:cNvGrpSpPr/>
            <p:nvPr userDrawn="1"/>
          </p:nvGrpSpPr>
          <p:grpSpPr>
            <a:xfrm>
              <a:off x="0" y="-1229864"/>
              <a:ext cx="1015200" cy="206078"/>
              <a:chOff x="0" y="-1959289"/>
              <a:chExt cx="1015200" cy="206078"/>
            </a:xfrm>
          </p:grpSpPr>
          <p:sp>
            <p:nvSpPr>
              <p:cNvPr id="40" name="Rektangel 39">
                <a:extLst>
                  <a:ext uri="{FF2B5EF4-FFF2-40B4-BE49-F238E27FC236}">
                    <a16:creationId xmlns:a16="http://schemas.microsoft.com/office/drawing/2014/main" id="{A7486652-B831-8E4A-B0E8-E9CEDB776DD7}"/>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1" name="Rett linje 40">
                <a:extLst>
                  <a:ext uri="{FF2B5EF4-FFF2-40B4-BE49-F238E27FC236}">
                    <a16:creationId xmlns:a16="http://schemas.microsoft.com/office/drawing/2014/main" id="{F186D4B2-7812-1F46-A998-E3F036BC2076}"/>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9" name="Rett linje 38">
              <a:extLst>
                <a:ext uri="{FF2B5EF4-FFF2-40B4-BE49-F238E27FC236}">
                  <a16:creationId xmlns:a16="http://schemas.microsoft.com/office/drawing/2014/main" id="{980F4E2E-5EA4-474F-9E31-835A8E98077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uppe 57">
            <a:extLst>
              <a:ext uri="{FF2B5EF4-FFF2-40B4-BE49-F238E27FC236}">
                <a16:creationId xmlns:a16="http://schemas.microsoft.com/office/drawing/2014/main" id="{AB51FACC-7DAC-294D-9ECF-B98A28144016}"/>
              </a:ext>
            </a:extLst>
          </p:cNvPr>
          <p:cNvGrpSpPr/>
          <p:nvPr userDrawn="1"/>
        </p:nvGrpSpPr>
        <p:grpSpPr>
          <a:xfrm>
            <a:off x="-715163" y="-4004"/>
            <a:ext cx="590564" cy="6862004"/>
            <a:chOff x="-715963" y="-4004"/>
            <a:chExt cx="590564" cy="6862004"/>
          </a:xfrm>
        </p:grpSpPr>
        <p:sp>
          <p:nvSpPr>
            <p:cNvPr id="59" name="Rektangel 58">
              <a:extLst>
                <a:ext uri="{FF2B5EF4-FFF2-40B4-BE49-F238E27FC236}">
                  <a16:creationId xmlns:a16="http://schemas.microsoft.com/office/drawing/2014/main" id="{910BD624-E33C-2E4F-9442-1B07B87A8179}"/>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60" name="Rektangel 59">
              <a:extLst>
                <a:ext uri="{FF2B5EF4-FFF2-40B4-BE49-F238E27FC236}">
                  <a16:creationId xmlns:a16="http://schemas.microsoft.com/office/drawing/2014/main" id="{95253A5A-AE98-4B43-ACFC-C33A917B0FC3}"/>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1" name="Rektangel 60">
              <a:extLst>
                <a:ext uri="{FF2B5EF4-FFF2-40B4-BE49-F238E27FC236}">
                  <a16:creationId xmlns:a16="http://schemas.microsoft.com/office/drawing/2014/main" id="{B7E6E43F-D083-404B-88E6-8181D6A1EDCF}"/>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B3DA4965-4EDC-0D43-B4C1-940E1BA3615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3" name="Rett linje 62">
              <a:extLst>
                <a:ext uri="{FF2B5EF4-FFF2-40B4-BE49-F238E27FC236}">
                  <a16:creationId xmlns:a16="http://schemas.microsoft.com/office/drawing/2014/main" id="{511B640F-A541-1746-929D-B55DB0015605}"/>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A3E73136-E410-5B4D-BC89-A1F88EC0428C}"/>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55489C14-C32A-2246-BE81-0A7E94FE637E}"/>
                </a:ext>
              </a:extLst>
            </p:cNvPr>
            <p:cNvCxnSpPr>
              <a:cxnSpLocks/>
              <a:stCxn id="67"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6" name="Rett linje 65">
              <a:extLst>
                <a:ext uri="{FF2B5EF4-FFF2-40B4-BE49-F238E27FC236}">
                  <a16:creationId xmlns:a16="http://schemas.microsoft.com/office/drawing/2014/main" id="{5CCE2020-A9E9-4E47-8A75-E0C90C42ECBB}"/>
                </a:ext>
              </a:extLst>
            </p:cNvPr>
            <p:cNvCxnSpPr>
              <a:cxnSpLocks/>
              <a:stCxn id="67"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7" name="Rektangel 66">
              <a:extLst>
                <a:ext uri="{FF2B5EF4-FFF2-40B4-BE49-F238E27FC236}">
                  <a16:creationId xmlns:a16="http://schemas.microsoft.com/office/drawing/2014/main" id="{21952FCC-D220-E74A-B32C-62AF01DD2A1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8" name="Rett linje 67">
              <a:extLst>
                <a:ext uri="{FF2B5EF4-FFF2-40B4-BE49-F238E27FC236}">
                  <a16:creationId xmlns:a16="http://schemas.microsoft.com/office/drawing/2014/main" id="{00806AAE-07AB-D440-904D-3846C9D74C0B}"/>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9" name="Rektangel 68">
              <a:extLst>
                <a:ext uri="{FF2B5EF4-FFF2-40B4-BE49-F238E27FC236}">
                  <a16:creationId xmlns:a16="http://schemas.microsoft.com/office/drawing/2014/main" id="{56699FF4-FEB1-CA4E-B432-16BBEC84D1C4}"/>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70" name="Rett linje 69">
              <a:extLst>
                <a:ext uri="{FF2B5EF4-FFF2-40B4-BE49-F238E27FC236}">
                  <a16:creationId xmlns:a16="http://schemas.microsoft.com/office/drawing/2014/main" id="{AFA083EC-FDFD-9E4F-B595-6A6EC5B7FA75}"/>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E8926D28-35CE-DB4E-BF56-664AF369532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Rett linje 71">
              <a:extLst>
                <a:ext uri="{FF2B5EF4-FFF2-40B4-BE49-F238E27FC236}">
                  <a16:creationId xmlns:a16="http://schemas.microsoft.com/office/drawing/2014/main" id="{2E5810D3-57AB-6043-ACA4-6C358279D50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1" name="TekstSylinder 90">
            <a:extLst>
              <a:ext uri="{FF2B5EF4-FFF2-40B4-BE49-F238E27FC236}">
                <a16:creationId xmlns:a16="http://schemas.microsoft.com/office/drawing/2014/main" id="{579C4266-3D6E-7E4E-B7F9-0C8B755D7C96}"/>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2431862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no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26.02.2025</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819558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Bilde">
    <p:spTree>
      <p:nvGrpSpPr>
        <p:cNvPr id="1" name=""/>
        <p:cNvGrpSpPr/>
        <p:nvPr/>
      </p:nvGrpSpPr>
      <p:grpSpPr>
        <a:xfrm>
          <a:off x="0" y="0"/>
          <a:ext cx="0" cy="0"/>
          <a:chOff x="0" y="0"/>
          <a:chExt cx="0" cy="0"/>
        </a:xfrm>
      </p:grpSpPr>
      <p:sp>
        <p:nvSpPr>
          <p:cNvPr id="5" name="Plassholder for bilde 8">
            <a:extLst>
              <a:ext uri="{FF2B5EF4-FFF2-40B4-BE49-F238E27FC236}">
                <a16:creationId xmlns:a16="http://schemas.microsoft.com/office/drawing/2014/main" id="{60CD866B-09E0-644B-925F-4FC4C3C24E6E}"/>
              </a:ext>
            </a:extLst>
          </p:cNvPr>
          <p:cNvSpPr>
            <a:spLocks noGrp="1"/>
          </p:cNvSpPr>
          <p:nvPr>
            <p:ph type="pic" sz="quarter" idx="17" hasCustomPrompt="1"/>
          </p:nvPr>
        </p:nvSpPr>
        <p:spPr>
          <a:xfrm>
            <a:off x="0" y="0"/>
            <a:ext cx="12193200" cy="6858000"/>
          </a:xfrm>
          <a:solidFill>
            <a:schemeClr val="accent3"/>
          </a:solidFill>
        </p:spPr>
        <p:txBody>
          <a:bodyPr lIns="180000" tIns="180000" rIns="180000" bIns="180000">
            <a:normAutofit/>
          </a:bodyPr>
          <a:lstStyle>
            <a:lvl1pPr marL="0" indent="0" algn="l">
              <a:lnSpc>
                <a:spcPct val="100000"/>
              </a:lnSpc>
              <a:buFont typeface="Arial" panose="020B0604020202020204" pitchFamily="34" charset="0"/>
              <a:buNone/>
              <a:defRPr sz="1200">
                <a:solidFill>
                  <a:schemeClr val="tx1"/>
                </a:solidFill>
              </a:defRPr>
            </a:lvl1pPr>
          </a:lstStyle>
          <a:p>
            <a:r>
              <a:rPr lang="nb-NO" noProof="0" dirty="0"/>
              <a:t>1. plasser et bilde i rammen</a:t>
            </a:r>
            <a:br>
              <a:rPr lang="nb-NO" noProof="0" dirty="0"/>
            </a:br>
            <a:r>
              <a:rPr lang="nb-NO" noProof="0" dirty="0"/>
              <a:t>2. plasser lengst bak</a:t>
            </a:r>
          </a:p>
        </p:txBody>
      </p:sp>
      <p:sp>
        <p:nvSpPr>
          <p:cNvPr id="2" name="Date Placeholder 1">
            <a:extLst>
              <a:ext uri="{FF2B5EF4-FFF2-40B4-BE49-F238E27FC236}">
                <a16:creationId xmlns:a16="http://schemas.microsoft.com/office/drawing/2014/main" id="{833855AB-DD85-A042-816A-FE4B586EB8E5}"/>
              </a:ext>
            </a:extLst>
          </p:cNvPr>
          <p:cNvSpPr>
            <a:spLocks noGrp="1"/>
          </p:cNvSpPr>
          <p:nvPr>
            <p:ph type="dt" sz="half" idx="10"/>
          </p:nvPr>
        </p:nvSpPr>
        <p:spPr/>
        <p:txBody>
          <a:bodyPr/>
          <a:lstStyle/>
          <a:p>
            <a:fld id="{10D617A1-83E2-5344-8976-17361E42FD8B}" type="datetime1">
              <a:rPr lang="nb-NO" smtClean="0"/>
              <a:t>26.02.2025</a:t>
            </a:fld>
            <a:endParaRPr lang="nb-NO"/>
          </a:p>
        </p:txBody>
      </p:sp>
      <p:sp>
        <p:nvSpPr>
          <p:cNvPr id="3" name="Footer Placeholder 2">
            <a:extLst>
              <a:ext uri="{FF2B5EF4-FFF2-40B4-BE49-F238E27FC236}">
                <a16:creationId xmlns:a16="http://schemas.microsoft.com/office/drawing/2014/main" id="{38879BB5-5FD5-7845-BDED-D0F03760B99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483B267F-75EE-304B-926E-01981DB8FDFB}"/>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6" name="Plassholder for tekst 7">
            <a:extLst>
              <a:ext uri="{FF2B5EF4-FFF2-40B4-BE49-F238E27FC236}">
                <a16:creationId xmlns:a16="http://schemas.microsoft.com/office/drawing/2014/main" id="{BB1A03DA-0C1D-E543-8AED-4F84F9939FD8}"/>
              </a:ext>
            </a:extLst>
          </p:cNvPr>
          <p:cNvSpPr>
            <a:spLocks noGrp="1"/>
          </p:cNvSpPr>
          <p:nvPr>
            <p:ph type="body" sz="quarter" idx="21"/>
          </p:nvPr>
        </p:nvSpPr>
        <p:spPr>
          <a:xfrm>
            <a:off x="331200" y="6296400"/>
            <a:ext cx="687600" cy="360000"/>
          </a:xfrm>
          <a:blipFill>
            <a:blip r:embed="rId2"/>
            <a:stretch>
              <a:fillRect/>
            </a:stretch>
          </a:blipFill>
        </p:spPr>
        <p:txBody>
          <a:bodyPr>
            <a:normAutofit/>
          </a:bodyPr>
          <a:lstStyle>
            <a:lvl1pPr marL="0" indent="0">
              <a:buFont typeface="Arial" panose="020B0604020202020204" pitchFamily="34" charset="0"/>
              <a:buNone/>
              <a:defRPr sz="100">
                <a:solidFill>
                  <a:schemeClr val="bg1"/>
                </a:solidFill>
              </a:defRPr>
            </a:lvl1pPr>
          </a:lstStyle>
          <a:p>
            <a:pPr lvl="0"/>
            <a:r>
              <a:rPr lang="nb-NO"/>
              <a:t>Rediger tekststiler i malen</a:t>
            </a:r>
          </a:p>
        </p:txBody>
      </p:sp>
      <p:grpSp>
        <p:nvGrpSpPr>
          <p:cNvPr id="23" name="Gruppe 22">
            <a:extLst>
              <a:ext uri="{FF2B5EF4-FFF2-40B4-BE49-F238E27FC236}">
                <a16:creationId xmlns:a16="http://schemas.microsoft.com/office/drawing/2014/main" id="{E6B2F163-6ED3-2147-9D52-FE9CA569B810}"/>
              </a:ext>
            </a:extLst>
          </p:cNvPr>
          <p:cNvGrpSpPr/>
          <p:nvPr userDrawn="1"/>
        </p:nvGrpSpPr>
        <p:grpSpPr>
          <a:xfrm>
            <a:off x="-800" y="-1306644"/>
            <a:ext cx="12194000" cy="1075340"/>
            <a:chOff x="-800" y="-1229864"/>
            <a:chExt cx="12194000" cy="1075340"/>
          </a:xfrm>
        </p:grpSpPr>
        <p:grpSp>
          <p:nvGrpSpPr>
            <p:cNvPr id="24" name="Gruppe 23">
              <a:extLst>
                <a:ext uri="{FF2B5EF4-FFF2-40B4-BE49-F238E27FC236}">
                  <a16:creationId xmlns:a16="http://schemas.microsoft.com/office/drawing/2014/main" id="{509D2454-70FF-CE43-BA44-8336A95E4B45}"/>
                </a:ext>
              </a:extLst>
            </p:cNvPr>
            <p:cNvGrpSpPr/>
            <p:nvPr/>
          </p:nvGrpSpPr>
          <p:grpSpPr>
            <a:xfrm>
              <a:off x="0" y="-320124"/>
              <a:ext cx="12192000" cy="165600"/>
              <a:chOff x="0" y="-413084"/>
              <a:chExt cx="12192000" cy="206078"/>
            </a:xfrm>
            <a:solidFill>
              <a:schemeClr val="bg1"/>
            </a:solidFill>
          </p:grpSpPr>
          <p:sp>
            <p:nvSpPr>
              <p:cNvPr id="51" name="Rektangel 50">
                <a:extLst>
                  <a:ext uri="{FF2B5EF4-FFF2-40B4-BE49-F238E27FC236}">
                    <a16:creationId xmlns:a16="http://schemas.microsoft.com/office/drawing/2014/main" id="{E01F046E-AA1F-A543-9EE9-1F139F5E93DD}"/>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2" name="Rektangel 51">
                <a:extLst>
                  <a:ext uri="{FF2B5EF4-FFF2-40B4-BE49-F238E27FC236}">
                    <a16:creationId xmlns:a16="http://schemas.microsoft.com/office/drawing/2014/main" id="{9888665A-D584-654A-BDAB-173BDA280D00}"/>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3" name="Rektangel 52">
                <a:extLst>
                  <a:ext uri="{FF2B5EF4-FFF2-40B4-BE49-F238E27FC236}">
                    <a16:creationId xmlns:a16="http://schemas.microsoft.com/office/drawing/2014/main" id="{B4DB81F3-C6A8-D842-8B16-582614A0A61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4" name="Rektangel 53">
                <a:extLst>
                  <a:ext uri="{FF2B5EF4-FFF2-40B4-BE49-F238E27FC236}">
                    <a16:creationId xmlns:a16="http://schemas.microsoft.com/office/drawing/2014/main" id="{A507F676-471B-D34B-A0CC-1015F896A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5" name="Rektangel 54">
                <a:extLst>
                  <a:ext uri="{FF2B5EF4-FFF2-40B4-BE49-F238E27FC236}">
                    <a16:creationId xmlns:a16="http://schemas.microsoft.com/office/drawing/2014/main" id="{C220B5B3-B212-8840-BE9F-0BDEA799F841}"/>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56" name="Rektangel 55">
                <a:extLst>
                  <a:ext uri="{FF2B5EF4-FFF2-40B4-BE49-F238E27FC236}">
                    <a16:creationId xmlns:a16="http://schemas.microsoft.com/office/drawing/2014/main" id="{0E30B65E-18B7-A743-91CC-519854ABBFFD}"/>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5" name="Rett linje 24">
              <a:extLst>
                <a:ext uri="{FF2B5EF4-FFF2-40B4-BE49-F238E27FC236}">
                  <a16:creationId xmlns:a16="http://schemas.microsoft.com/office/drawing/2014/main" id="{BFB4B24A-00A6-A740-9B6F-090EA989E161}"/>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8ADB2E79-48A8-B942-ADEF-9DA957FAB045}"/>
                </a:ext>
              </a:extLst>
            </p:cNvPr>
            <p:cNvCxnSpPr>
              <a:cxnSpLocks/>
              <a:stCxn id="41"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FE3F964E-27AF-5147-9507-F07231AFAE03}"/>
                </a:ext>
              </a:extLst>
            </p:cNvPr>
            <p:cNvCxnSpPr>
              <a:cxnSpLocks/>
              <a:stCxn id="43"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5D0A5FDB-18A9-3D49-BB00-63F06337B29F}"/>
                </a:ext>
              </a:extLst>
            </p:cNvPr>
            <p:cNvCxnSpPr>
              <a:cxnSpLocks/>
              <a:stCxn id="39"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Rett linje 28">
              <a:extLst>
                <a:ext uri="{FF2B5EF4-FFF2-40B4-BE49-F238E27FC236}">
                  <a16:creationId xmlns:a16="http://schemas.microsoft.com/office/drawing/2014/main" id="{113B2CC6-F548-F845-9551-8EAC4BCD15F0}"/>
                </a:ext>
              </a:extLst>
            </p:cNvPr>
            <p:cNvCxnSpPr>
              <a:cxnSpLocks/>
              <a:stCxn id="45"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BF5236E1-9C62-EC46-A641-A5DE731E3063}"/>
                </a:ext>
              </a:extLst>
            </p:cNvPr>
            <p:cNvCxnSpPr>
              <a:cxnSpLocks/>
              <a:stCxn id="49"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160E83E6-97F0-8349-AE3E-0B28728EAB0A}"/>
                </a:ext>
              </a:extLst>
            </p:cNvPr>
            <p:cNvCxnSpPr>
              <a:cxnSpLocks/>
              <a:stCxn id="47"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2" name="Gruppe 31">
              <a:extLst>
                <a:ext uri="{FF2B5EF4-FFF2-40B4-BE49-F238E27FC236}">
                  <a16:creationId xmlns:a16="http://schemas.microsoft.com/office/drawing/2014/main" id="{3A24E8AA-6FA1-5B47-95C6-5F3EED5830AC}"/>
                </a:ext>
              </a:extLst>
            </p:cNvPr>
            <p:cNvGrpSpPr/>
            <p:nvPr userDrawn="1"/>
          </p:nvGrpSpPr>
          <p:grpSpPr>
            <a:xfrm>
              <a:off x="0" y="-621464"/>
              <a:ext cx="12192000" cy="206078"/>
              <a:chOff x="0" y="-674874"/>
              <a:chExt cx="12192000" cy="206078"/>
            </a:xfrm>
          </p:grpSpPr>
          <p:sp>
            <p:nvSpPr>
              <p:cNvPr id="49" name="Rektangel 48">
                <a:extLst>
                  <a:ext uri="{FF2B5EF4-FFF2-40B4-BE49-F238E27FC236}">
                    <a16:creationId xmlns:a16="http://schemas.microsoft.com/office/drawing/2014/main" id="{737C8123-9A5E-904D-A679-6AA1399D81B9}"/>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0" name="Rett linje 49">
                <a:extLst>
                  <a:ext uri="{FF2B5EF4-FFF2-40B4-BE49-F238E27FC236}">
                    <a16:creationId xmlns:a16="http://schemas.microsoft.com/office/drawing/2014/main" id="{06CE9363-6BA2-8B4C-BE8E-74BA405E042C}"/>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3" name="Gruppe 32">
              <a:extLst>
                <a:ext uri="{FF2B5EF4-FFF2-40B4-BE49-F238E27FC236}">
                  <a16:creationId xmlns:a16="http://schemas.microsoft.com/office/drawing/2014/main" id="{86B73520-89F8-9F47-A1D7-D228D01885AF}"/>
                </a:ext>
              </a:extLst>
            </p:cNvPr>
            <p:cNvGrpSpPr/>
            <p:nvPr userDrawn="1"/>
          </p:nvGrpSpPr>
          <p:grpSpPr>
            <a:xfrm>
              <a:off x="0" y="-744566"/>
              <a:ext cx="10156824" cy="206078"/>
              <a:chOff x="0" y="-930144"/>
              <a:chExt cx="10156824" cy="206078"/>
            </a:xfrm>
          </p:grpSpPr>
          <p:sp>
            <p:nvSpPr>
              <p:cNvPr id="47" name="Rektangel 46">
                <a:extLst>
                  <a:ext uri="{FF2B5EF4-FFF2-40B4-BE49-F238E27FC236}">
                    <a16:creationId xmlns:a16="http://schemas.microsoft.com/office/drawing/2014/main" id="{1CE07EF8-531B-694E-BF46-6672550BB790}"/>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48" name="Rett linje 47">
                <a:extLst>
                  <a:ext uri="{FF2B5EF4-FFF2-40B4-BE49-F238E27FC236}">
                    <a16:creationId xmlns:a16="http://schemas.microsoft.com/office/drawing/2014/main" id="{145F084E-1053-0245-85FD-2118E9DF9AE9}"/>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4" name="Gruppe 33">
              <a:extLst>
                <a:ext uri="{FF2B5EF4-FFF2-40B4-BE49-F238E27FC236}">
                  <a16:creationId xmlns:a16="http://schemas.microsoft.com/office/drawing/2014/main" id="{D2003B3E-181B-8A4C-AE22-1F0D2605D09F}"/>
                </a:ext>
              </a:extLst>
            </p:cNvPr>
            <p:cNvGrpSpPr/>
            <p:nvPr userDrawn="1"/>
          </p:nvGrpSpPr>
          <p:grpSpPr>
            <a:xfrm>
              <a:off x="0" y="-867666"/>
              <a:ext cx="8128000" cy="206078"/>
              <a:chOff x="0" y="-1191934"/>
              <a:chExt cx="8128000" cy="206078"/>
            </a:xfrm>
          </p:grpSpPr>
          <p:sp>
            <p:nvSpPr>
              <p:cNvPr id="45" name="Rektangel 44">
                <a:extLst>
                  <a:ext uri="{FF2B5EF4-FFF2-40B4-BE49-F238E27FC236}">
                    <a16:creationId xmlns:a16="http://schemas.microsoft.com/office/drawing/2014/main" id="{647ADF1D-5F42-8D47-AD41-E4F201CF52A9}"/>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46" name="Rett linje 45">
                <a:extLst>
                  <a:ext uri="{FF2B5EF4-FFF2-40B4-BE49-F238E27FC236}">
                    <a16:creationId xmlns:a16="http://schemas.microsoft.com/office/drawing/2014/main" id="{D6EA2D86-99A2-F14C-ADD4-53641A8A7F6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5" name="Gruppe 34">
              <a:extLst>
                <a:ext uri="{FF2B5EF4-FFF2-40B4-BE49-F238E27FC236}">
                  <a16:creationId xmlns:a16="http://schemas.microsoft.com/office/drawing/2014/main" id="{A83433ED-4FB5-2B4F-9191-C83A94955236}"/>
                </a:ext>
              </a:extLst>
            </p:cNvPr>
            <p:cNvGrpSpPr/>
            <p:nvPr userDrawn="1"/>
          </p:nvGrpSpPr>
          <p:grpSpPr>
            <a:xfrm>
              <a:off x="-800" y="-990766"/>
              <a:ext cx="6091200" cy="206078"/>
              <a:chOff x="0" y="-1453724"/>
              <a:chExt cx="6091200" cy="206078"/>
            </a:xfrm>
          </p:grpSpPr>
          <p:sp>
            <p:nvSpPr>
              <p:cNvPr id="43" name="Rektangel 42">
                <a:extLst>
                  <a:ext uri="{FF2B5EF4-FFF2-40B4-BE49-F238E27FC236}">
                    <a16:creationId xmlns:a16="http://schemas.microsoft.com/office/drawing/2014/main" id="{A7E6EB65-4D53-4849-B81B-72E7F6DB7DBA}"/>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44" name="Rett linje 43">
                <a:extLst>
                  <a:ext uri="{FF2B5EF4-FFF2-40B4-BE49-F238E27FC236}">
                    <a16:creationId xmlns:a16="http://schemas.microsoft.com/office/drawing/2014/main" id="{F2B3A6CA-D596-AF46-A9EC-6AC4827C6275}"/>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6" name="Gruppe 35">
              <a:extLst>
                <a:ext uri="{FF2B5EF4-FFF2-40B4-BE49-F238E27FC236}">
                  <a16:creationId xmlns:a16="http://schemas.microsoft.com/office/drawing/2014/main" id="{FA7B6066-4DFD-E94C-94AB-69F5B53199FE}"/>
                </a:ext>
              </a:extLst>
            </p:cNvPr>
            <p:cNvGrpSpPr/>
            <p:nvPr userDrawn="1"/>
          </p:nvGrpSpPr>
          <p:grpSpPr>
            <a:xfrm>
              <a:off x="0" y="-1113866"/>
              <a:ext cx="4060800" cy="206078"/>
              <a:chOff x="0" y="-1715514"/>
              <a:chExt cx="4060800" cy="206078"/>
            </a:xfrm>
          </p:grpSpPr>
          <p:sp>
            <p:nvSpPr>
              <p:cNvPr id="41" name="Rektangel 40">
                <a:extLst>
                  <a:ext uri="{FF2B5EF4-FFF2-40B4-BE49-F238E27FC236}">
                    <a16:creationId xmlns:a16="http://schemas.microsoft.com/office/drawing/2014/main" id="{A0039850-834E-CC40-B3F3-683135B32A66}"/>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2" name="Rett linje 41">
                <a:extLst>
                  <a:ext uri="{FF2B5EF4-FFF2-40B4-BE49-F238E27FC236}">
                    <a16:creationId xmlns:a16="http://schemas.microsoft.com/office/drawing/2014/main" id="{B824AF56-ECEA-4043-9C18-8E90194DD88A}"/>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7" name="Gruppe 36">
              <a:extLst>
                <a:ext uri="{FF2B5EF4-FFF2-40B4-BE49-F238E27FC236}">
                  <a16:creationId xmlns:a16="http://schemas.microsoft.com/office/drawing/2014/main" id="{F11CB56F-0A6B-4543-801E-C174C1568B52}"/>
                </a:ext>
              </a:extLst>
            </p:cNvPr>
            <p:cNvGrpSpPr/>
            <p:nvPr userDrawn="1"/>
          </p:nvGrpSpPr>
          <p:grpSpPr>
            <a:xfrm>
              <a:off x="0" y="-1229864"/>
              <a:ext cx="1015200" cy="206078"/>
              <a:chOff x="0" y="-1959289"/>
              <a:chExt cx="1015200" cy="206078"/>
            </a:xfrm>
          </p:grpSpPr>
          <p:sp>
            <p:nvSpPr>
              <p:cNvPr id="39" name="Rektangel 38">
                <a:extLst>
                  <a:ext uri="{FF2B5EF4-FFF2-40B4-BE49-F238E27FC236}">
                    <a16:creationId xmlns:a16="http://schemas.microsoft.com/office/drawing/2014/main" id="{A90B194E-0C82-8C43-8756-A40AF75761D0}"/>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0" name="Rett linje 39">
                <a:extLst>
                  <a:ext uri="{FF2B5EF4-FFF2-40B4-BE49-F238E27FC236}">
                    <a16:creationId xmlns:a16="http://schemas.microsoft.com/office/drawing/2014/main" id="{AAC9C1BD-3CA7-FC4B-8E3D-DE83E5B7C7D0}"/>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38" name="Rett linje 37">
              <a:extLst>
                <a:ext uri="{FF2B5EF4-FFF2-40B4-BE49-F238E27FC236}">
                  <a16:creationId xmlns:a16="http://schemas.microsoft.com/office/drawing/2014/main" id="{C7A51BD2-CD19-A647-9106-EE6264D8BE88}"/>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uppe 56">
            <a:extLst>
              <a:ext uri="{FF2B5EF4-FFF2-40B4-BE49-F238E27FC236}">
                <a16:creationId xmlns:a16="http://schemas.microsoft.com/office/drawing/2014/main" id="{1255D6A5-7C18-3546-BA08-2FFEDAB34041}"/>
              </a:ext>
            </a:extLst>
          </p:cNvPr>
          <p:cNvGrpSpPr/>
          <p:nvPr userDrawn="1"/>
        </p:nvGrpSpPr>
        <p:grpSpPr>
          <a:xfrm>
            <a:off x="-715963" y="-4004"/>
            <a:ext cx="590564" cy="6862004"/>
            <a:chOff x="-715963" y="-4004"/>
            <a:chExt cx="590564" cy="6862004"/>
          </a:xfrm>
        </p:grpSpPr>
        <p:sp>
          <p:nvSpPr>
            <p:cNvPr id="58" name="Rektangel 57">
              <a:extLst>
                <a:ext uri="{FF2B5EF4-FFF2-40B4-BE49-F238E27FC236}">
                  <a16:creationId xmlns:a16="http://schemas.microsoft.com/office/drawing/2014/main" id="{83B42075-3A5C-1E46-A9FA-362B5515A8A6}"/>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59" name="Rektangel 58">
              <a:extLst>
                <a:ext uri="{FF2B5EF4-FFF2-40B4-BE49-F238E27FC236}">
                  <a16:creationId xmlns:a16="http://schemas.microsoft.com/office/drawing/2014/main" id="{D106EC1A-221F-0A4B-9475-29240E861AA7}"/>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7637FBCC-CEAF-474B-9393-8790DD5AFB51}"/>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58DA230D-EB5E-5B47-A595-BC7A0838781B}"/>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62" name="Rett linje 61">
              <a:extLst>
                <a:ext uri="{FF2B5EF4-FFF2-40B4-BE49-F238E27FC236}">
                  <a16:creationId xmlns:a16="http://schemas.microsoft.com/office/drawing/2014/main" id="{29A6395B-F80C-7247-AF08-0815CB4E5CAF}"/>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8E28BDF9-D392-E74A-B639-BDDDD5173217}"/>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4" name="Rett linje 63">
              <a:extLst>
                <a:ext uri="{FF2B5EF4-FFF2-40B4-BE49-F238E27FC236}">
                  <a16:creationId xmlns:a16="http://schemas.microsoft.com/office/drawing/2014/main" id="{B18FF123-D027-C14E-AB15-B6FA96912712}"/>
                </a:ext>
              </a:extLst>
            </p:cNvPr>
            <p:cNvCxnSpPr>
              <a:cxnSpLocks/>
              <a:stCxn id="66"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5" name="Rett linje 64">
              <a:extLst>
                <a:ext uri="{FF2B5EF4-FFF2-40B4-BE49-F238E27FC236}">
                  <a16:creationId xmlns:a16="http://schemas.microsoft.com/office/drawing/2014/main" id="{8D0FBEDD-4B7F-AB4D-A811-0314736171E9}"/>
                </a:ext>
              </a:extLst>
            </p:cNvPr>
            <p:cNvCxnSpPr>
              <a:cxnSpLocks/>
              <a:stCxn id="66"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6" name="Rektangel 65">
              <a:extLst>
                <a:ext uri="{FF2B5EF4-FFF2-40B4-BE49-F238E27FC236}">
                  <a16:creationId xmlns:a16="http://schemas.microsoft.com/office/drawing/2014/main" id="{F95F586E-E9CB-7F4E-875F-DFADD3742B91}"/>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67" name="Rett linje 66">
              <a:extLst>
                <a:ext uri="{FF2B5EF4-FFF2-40B4-BE49-F238E27FC236}">
                  <a16:creationId xmlns:a16="http://schemas.microsoft.com/office/drawing/2014/main" id="{18AC3B52-7605-124D-9366-1406BC09415E}"/>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68" name="Rektangel 67">
              <a:extLst>
                <a:ext uri="{FF2B5EF4-FFF2-40B4-BE49-F238E27FC236}">
                  <a16:creationId xmlns:a16="http://schemas.microsoft.com/office/drawing/2014/main" id="{6D64798A-AF2F-F64B-B9C6-A6DDADD19126}"/>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69" name="Rett linje 68">
              <a:extLst>
                <a:ext uri="{FF2B5EF4-FFF2-40B4-BE49-F238E27FC236}">
                  <a16:creationId xmlns:a16="http://schemas.microsoft.com/office/drawing/2014/main" id="{F95D1769-0224-4D4A-B6BA-84065BF4B8EE}"/>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0" name="Rett linje 69">
              <a:extLst>
                <a:ext uri="{FF2B5EF4-FFF2-40B4-BE49-F238E27FC236}">
                  <a16:creationId xmlns:a16="http://schemas.microsoft.com/office/drawing/2014/main" id="{6CFB1E29-DA85-B549-BFD0-C834FE927E61}"/>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Rett linje 70">
              <a:extLst>
                <a:ext uri="{FF2B5EF4-FFF2-40B4-BE49-F238E27FC236}">
                  <a16:creationId xmlns:a16="http://schemas.microsoft.com/office/drawing/2014/main" id="{5AF03FC7-8289-7A4E-A1A6-339D9AF6FCDC}"/>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2" name="TekstSylinder 71">
            <a:extLst>
              <a:ext uri="{FF2B5EF4-FFF2-40B4-BE49-F238E27FC236}">
                <a16:creationId xmlns:a16="http://schemas.microsoft.com/office/drawing/2014/main" id="{4CC3D295-8F51-F14C-A0DE-43811CC503C3}"/>
              </a:ext>
            </a:extLst>
          </p:cNvPr>
          <p:cNvSpPr txBox="1"/>
          <p:nvPr userDrawn="1"/>
        </p:nvSpPr>
        <p:spPr>
          <a:xfrm>
            <a:off x="0" y="-213030"/>
            <a:ext cx="3068662" cy="206078"/>
          </a:xfrm>
          <a:prstGeom prst="rect">
            <a:avLst/>
          </a:prstGeom>
          <a:noFill/>
        </p:spPr>
        <p:txBody>
          <a:bodyPr wrap="none" lIns="0" tIns="0" rIns="0" bIns="0" rtlCol="0" anchor="ctr">
            <a:noAutofit/>
          </a:bodyPr>
          <a:lstStyle/>
          <a:p>
            <a:pPr algn="l"/>
            <a:r>
              <a:rPr lang="nb-NO" sz="800" dirty="0">
                <a:solidFill>
                  <a:schemeClr val="tx1"/>
                </a:solidFill>
              </a:rPr>
              <a:t>Oslo 2018 / Innholdssider / positiv</a:t>
            </a:r>
          </a:p>
        </p:txBody>
      </p:sp>
    </p:spTree>
    <p:extLst>
      <p:ext uri="{BB962C8B-B14F-4D97-AF65-F5344CB8AC3E}">
        <p14:creationId xmlns:p14="http://schemas.microsoft.com/office/powerpoint/2010/main" val="2714187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 1 ForsideGK">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52" y="1465264"/>
            <a:ext cx="12236307" cy="5392737"/>
          </a:xfrm>
          <a:prstGeom prst="rect">
            <a:avLst/>
          </a:prstGeom>
        </p:spPr>
      </p:pic>
      <p:sp>
        <p:nvSpPr>
          <p:cNvPr id="2" name="Tittel 1"/>
          <p:cNvSpPr>
            <a:spLocks noGrp="1"/>
          </p:cNvSpPr>
          <p:nvPr>
            <p:ph type="ctrTitle" hasCustomPrompt="1"/>
          </p:nvPr>
        </p:nvSpPr>
        <p:spPr>
          <a:xfrm>
            <a:off x="527382" y="4824410"/>
            <a:ext cx="6525749" cy="666917"/>
          </a:xfrm>
          <a:prstGeom prst="rect">
            <a:avLst/>
          </a:prstGeom>
        </p:spPr>
        <p:txBody>
          <a:bodyPr>
            <a:noAutofit/>
          </a:bodyPr>
          <a:lstStyle>
            <a:lvl1pPr algn="l">
              <a:defRPr sz="3200">
                <a:solidFill>
                  <a:schemeClr val="bg1">
                    <a:lumMod val="95000"/>
                  </a:schemeClr>
                </a:solidFill>
              </a:defRPr>
            </a:lvl1pPr>
          </a:lstStyle>
          <a:p>
            <a:r>
              <a:rPr lang="nb-NO" dirty="0"/>
              <a:t>Klikk for å legge til en tittel</a:t>
            </a:r>
          </a:p>
        </p:txBody>
      </p:sp>
      <p:sp>
        <p:nvSpPr>
          <p:cNvPr id="3" name="Undertittel 2"/>
          <p:cNvSpPr>
            <a:spLocks noGrp="1"/>
          </p:cNvSpPr>
          <p:nvPr>
            <p:ph type="subTitle" idx="1" hasCustomPrompt="1"/>
          </p:nvPr>
        </p:nvSpPr>
        <p:spPr>
          <a:xfrm>
            <a:off x="527382" y="5373216"/>
            <a:ext cx="6528725" cy="648072"/>
          </a:xfrm>
        </p:spPr>
        <p:txBody>
          <a:bodyPr>
            <a:normAutofit/>
          </a:bodyPr>
          <a:lstStyle>
            <a:lvl1pPr marL="0" indent="0" algn="l">
              <a:buNone/>
              <a:defRPr sz="1800" baseline="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9552" y="6090334"/>
            <a:ext cx="12236307" cy="783566"/>
          </a:xfrm>
          <a:prstGeom prst="rect">
            <a:avLst/>
          </a:prstGeom>
        </p:spPr>
      </p:pic>
      <p:sp>
        <p:nvSpPr>
          <p:cNvPr id="30"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26.02.2025</a:t>
            </a:fld>
            <a:endParaRPr lang="nb-NO" sz="1200" dirty="0"/>
          </a:p>
        </p:txBody>
      </p:sp>
      <p:sp>
        <p:nvSpPr>
          <p:cNvPr id="31" name="Rectangle 11"/>
          <p:cNvSpPr>
            <a:spLocks noChangeAspect="1" noChangeArrowheads="1"/>
          </p:cNvSpPr>
          <p:nvPr userDrawn="1"/>
        </p:nvSpPr>
        <p:spPr bwMode="auto">
          <a:xfrm>
            <a:off x="-1" y="1256164"/>
            <a:ext cx="12206756" cy="209099"/>
          </a:xfrm>
          <a:prstGeom prst="rect">
            <a:avLst/>
          </a:prstGeom>
          <a:solidFill>
            <a:srgbClr val="E6B5AE"/>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32" name="Rectangle 12"/>
          <p:cNvSpPr>
            <a:spLocks noChangeArrowheads="1"/>
          </p:cNvSpPr>
          <p:nvPr userDrawn="1"/>
        </p:nvSpPr>
        <p:spPr bwMode="auto">
          <a:xfrm>
            <a:off x="1285877" y="1256164"/>
            <a:ext cx="10356849" cy="209098"/>
          </a:xfrm>
          <a:prstGeom prst="rect">
            <a:avLst/>
          </a:prstGeom>
          <a:solidFill>
            <a:srgbClr val="C62B46"/>
          </a:solidFill>
          <a:ln w="8890">
            <a:noFill/>
            <a:miter lim="800000"/>
            <a:headEnd/>
            <a:tailEnd/>
          </a:ln>
          <a:effectLst/>
        </p:spPr>
        <p:txBody>
          <a:bodyPr wrap="none" anchor="ctr"/>
          <a:lstStyle/>
          <a:p>
            <a:pPr algn="ctr" eaLnBrk="0" hangingPunct="0">
              <a:defRPr/>
            </a:pPr>
            <a:endParaRPr lang="nb-NO" sz="2400">
              <a:latin typeface="Times" charset="0"/>
              <a:ea typeface="+mn-ea"/>
              <a:cs typeface="+mn-cs"/>
            </a:endParaRPr>
          </a:p>
        </p:txBody>
      </p:sp>
      <p:sp>
        <p:nvSpPr>
          <p:cNvPr id="14"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2886126815"/>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t 2 Forside VGS">
    <p:spTree>
      <p:nvGrpSpPr>
        <p:cNvPr id="1" name=""/>
        <p:cNvGrpSpPr/>
        <p:nvPr/>
      </p:nvGrpSpPr>
      <p:grpSpPr>
        <a:xfrm>
          <a:off x="0" y="0"/>
          <a:ext cx="0" cy="0"/>
          <a:chOff x="0" y="0"/>
          <a:chExt cx="0" cy="0"/>
        </a:xfrm>
      </p:grpSpPr>
      <p:pic>
        <p:nvPicPr>
          <p:cNvPr id="13" name="Bilde 12" descr="tavle4.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2" y="1425600"/>
            <a:ext cx="12213619" cy="5448300"/>
          </a:xfrm>
          <a:prstGeom prst="rect">
            <a:avLst/>
          </a:prstGeom>
        </p:spPr>
      </p:pic>
      <p:sp>
        <p:nvSpPr>
          <p:cNvPr id="2" name="Tittel 1"/>
          <p:cNvSpPr>
            <a:spLocks noGrp="1"/>
          </p:cNvSpPr>
          <p:nvPr>
            <p:ph type="ctrTitle" hasCustomPrompt="1"/>
          </p:nvPr>
        </p:nvSpPr>
        <p:spPr>
          <a:xfrm>
            <a:off x="527382" y="4824410"/>
            <a:ext cx="6525749" cy="666917"/>
          </a:xfrm>
          <a:prstGeom prst="rect">
            <a:avLst/>
          </a:prstGeom>
        </p:spPr>
        <p:txBody>
          <a:bodyPr>
            <a:noAutofit/>
          </a:bodyPr>
          <a:lstStyle>
            <a:lvl1pPr algn="l">
              <a:defRPr sz="3200">
                <a:solidFill>
                  <a:schemeClr val="bg1"/>
                </a:solidFill>
              </a:defRPr>
            </a:lvl1pPr>
          </a:lstStyle>
          <a:p>
            <a:r>
              <a:rPr lang="nb-NO" dirty="0"/>
              <a:t>Klikk for å legge til en tittel</a:t>
            </a:r>
          </a:p>
        </p:txBody>
      </p:sp>
      <p:sp>
        <p:nvSpPr>
          <p:cNvPr id="3" name="Undertittel 2"/>
          <p:cNvSpPr>
            <a:spLocks noGrp="1"/>
          </p:cNvSpPr>
          <p:nvPr>
            <p:ph type="subTitle" idx="1" hasCustomPrompt="1"/>
          </p:nvPr>
        </p:nvSpPr>
        <p:spPr>
          <a:xfrm>
            <a:off x="527382" y="5373216"/>
            <a:ext cx="6528725" cy="648072"/>
          </a:xfrm>
        </p:spPr>
        <p:txBody>
          <a:bodyPr>
            <a:normAutofit/>
          </a:bodyPr>
          <a:lstStyle>
            <a:lvl1pPr marL="0" indent="0" algn="l">
              <a:buNone/>
              <a:defRPr sz="18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21"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26.02.2025</a:t>
            </a:fld>
            <a:endParaRPr lang="nb-NO" sz="1200" dirty="0"/>
          </a:p>
        </p:txBody>
      </p:sp>
      <p:sp>
        <p:nvSpPr>
          <p:cNvPr id="14" name="Rectangle 11"/>
          <p:cNvSpPr>
            <a:spLocks noChangeAspect="1" noChangeArrowheads="1"/>
          </p:cNvSpPr>
          <p:nvPr userDrawn="1"/>
        </p:nvSpPr>
        <p:spPr bwMode="auto">
          <a:xfrm>
            <a:off x="-1" y="1256164"/>
            <a:ext cx="12206756" cy="209099"/>
          </a:xfrm>
          <a:prstGeom prst="rect">
            <a:avLst/>
          </a:prstGeom>
          <a:solidFill>
            <a:srgbClr val="E6B5AE"/>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15" name="Rectangle 12"/>
          <p:cNvSpPr>
            <a:spLocks noChangeArrowheads="1"/>
          </p:cNvSpPr>
          <p:nvPr userDrawn="1"/>
        </p:nvSpPr>
        <p:spPr bwMode="auto">
          <a:xfrm>
            <a:off x="1285877" y="1256164"/>
            <a:ext cx="10356849" cy="209098"/>
          </a:xfrm>
          <a:prstGeom prst="rect">
            <a:avLst/>
          </a:prstGeom>
          <a:solidFill>
            <a:srgbClr val="C62B46"/>
          </a:solidFill>
          <a:ln w="8890">
            <a:noFill/>
            <a:miter lim="800000"/>
            <a:headEnd/>
            <a:tailEnd/>
          </a:ln>
          <a:effectLst/>
        </p:spPr>
        <p:txBody>
          <a:bodyPr wrap="none" anchor="ctr"/>
          <a:lstStyle/>
          <a:p>
            <a:pPr algn="ctr" eaLnBrk="0" hangingPunct="0">
              <a:defRPr/>
            </a:pPr>
            <a:endParaRPr lang="nb-NO" sz="2400">
              <a:latin typeface="Times" charset="0"/>
              <a:ea typeface="+mn-ea"/>
              <a:cs typeface="+mn-cs"/>
            </a:endParaRPr>
          </a:p>
        </p:txBody>
      </p:sp>
      <p:sp>
        <p:nvSpPr>
          <p:cNvPr id="16"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620163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lt 3 Forside GK">
    <p:spTree>
      <p:nvGrpSpPr>
        <p:cNvPr id="1" name=""/>
        <p:cNvGrpSpPr/>
        <p:nvPr/>
      </p:nvGrpSpPr>
      <p:grpSpPr>
        <a:xfrm>
          <a:off x="0" y="0"/>
          <a:ext cx="0" cy="0"/>
          <a:chOff x="0" y="0"/>
          <a:chExt cx="0" cy="0"/>
        </a:xfrm>
      </p:grpSpPr>
      <p:pic>
        <p:nvPicPr>
          <p:cNvPr id="13" name="Bilde 12" descr="rolig2c_bar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 y="1288614"/>
            <a:ext cx="12185152" cy="5435601"/>
          </a:xfrm>
          <a:prstGeom prst="rect">
            <a:avLst/>
          </a:prstGeom>
        </p:spPr>
      </p:pic>
      <p:sp>
        <p:nvSpPr>
          <p:cNvPr id="2" name="Tittel 1"/>
          <p:cNvSpPr>
            <a:spLocks noGrp="1"/>
          </p:cNvSpPr>
          <p:nvPr>
            <p:ph type="ctrTitle" hasCustomPrompt="1"/>
          </p:nvPr>
        </p:nvSpPr>
        <p:spPr>
          <a:xfrm>
            <a:off x="527382" y="4228791"/>
            <a:ext cx="6525749" cy="666917"/>
          </a:xfrm>
          <a:prstGeom prst="rect">
            <a:avLst/>
          </a:prstGeom>
        </p:spPr>
        <p:txBody>
          <a:bodyPr>
            <a:noAutofit/>
          </a:bodyPr>
          <a:lstStyle>
            <a:lvl1pPr algn="l">
              <a:defRPr sz="3200"/>
            </a:lvl1pPr>
          </a:lstStyle>
          <a:p>
            <a:r>
              <a:rPr lang="nb-NO" dirty="0"/>
              <a:t>Klikk for å legge til en tittel</a:t>
            </a:r>
          </a:p>
        </p:txBody>
      </p:sp>
      <p:sp>
        <p:nvSpPr>
          <p:cNvPr id="3" name="Undertittel 2"/>
          <p:cNvSpPr>
            <a:spLocks noGrp="1"/>
          </p:cNvSpPr>
          <p:nvPr>
            <p:ph type="subTitle" idx="1" hasCustomPrompt="1"/>
          </p:nvPr>
        </p:nvSpPr>
        <p:spPr>
          <a:xfrm>
            <a:off x="527382" y="4777597"/>
            <a:ext cx="6528725" cy="648072"/>
          </a:xfrm>
        </p:spPr>
        <p:txBody>
          <a:bodyPr>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8" name="Rectangle 11"/>
          <p:cNvSpPr>
            <a:spLocks noChangeAspect="1" noChangeArrowheads="1"/>
          </p:cNvSpPr>
          <p:nvPr userDrawn="1"/>
        </p:nvSpPr>
        <p:spPr bwMode="auto">
          <a:xfrm>
            <a:off x="-7180" y="1247775"/>
            <a:ext cx="12213936" cy="217488"/>
          </a:xfrm>
          <a:prstGeom prst="rect">
            <a:avLst/>
          </a:prstGeom>
          <a:solidFill>
            <a:srgbClr val="A6C2E0"/>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10" name="Rectangle 12"/>
          <p:cNvSpPr>
            <a:spLocks noChangeArrowheads="1"/>
          </p:cNvSpPr>
          <p:nvPr userDrawn="1"/>
        </p:nvSpPr>
        <p:spPr bwMode="auto">
          <a:xfrm>
            <a:off x="1289052" y="1247775"/>
            <a:ext cx="10356849" cy="215900"/>
          </a:xfrm>
          <a:prstGeom prst="rect">
            <a:avLst/>
          </a:prstGeom>
          <a:solidFill>
            <a:srgbClr val="0077AF"/>
          </a:solidFill>
          <a:ln w="8890">
            <a:noFill/>
            <a:miter lim="800000"/>
            <a:headEnd/>
            <a:tailEnd/>
          </a:ln>
          <a:effectLst/>
        </p:spPr>
        <p:txBody>
          <a:bodyPr wrap="none" anchor="ctr"/>
          <a:lstStyle/>
          <a:p>
            <a:pPr algn="ctr" eaLnBrk="0" hangingPunct="0">
              <a:defRPr/>
            </a:pPr>
            <a:endParaRPr lang="nb-NO" sz="2400">
              <a:solidFill>
                <a:srgbClr val="558ED5"/>
              </a:solidFill>
              <a:latin typeface="Times" charset="0"/>
              <a:ea typeface="+mn-ea"/>
              <a:cs typeface="+mn-cs"/>
            </a:endParaRPr>
          </a:p>
        </p:txBody>
      </p:sp>
      <p:sp>
        <p:nvSpPr>
          <p:cNvPr id="22"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26.02.2025</a:t>
            </a:fld>
            <a:endParaRPr lang="nb-NO" sz="1200" dirty="0"/>
          </a:p>
        </p:txBody>
      </p:sp>
      <p:sp>
        <p:nvSpPr>
          <p:cNvPr id="12"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3836203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lt 4 Forside GK/VGS">
    <p:spTree>
      <p:nvGrpSpPr>
        <p:cNvPr id="1" name=""/>
        <p:cNvGrpSpPr/>
        <p:nvPr/>
      </p:nvGrpSpPr>
      <p:grpSpPr>
        <a:xfrm>
          <a:off x="0" y="0"/>
          <a:ext cx="0" cy="0"/>
          <a:chOff x="0" y="0"/>
          <a:chExt cx="0" cy="0"/>
        </a:xfrm>
      </p:grpSpPr>
      <p:pic>
        <p:nvPicPr>
          <p:cNvPr id="11" name="Bilde 10" descr="Rolig1c_ungdom.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82699"/>
            <a:ext cx="12192000" cy="5438656"/>
          </a:xfrm>
          <a:prstGeom prst="rect">
            <a:avLst/>
          </a:prstGeom>
        </p:spPr>
      </p:pic>
      <p:sp>
        <p:nvSpPr>
          <p:cNvPr id="2" name="Tittel 1"/>
          <p:cNvSpPr>
            <a:spLocks noGrp="1"/>
          </p:cNvSpPr>
          <p:nvPr>
            <p:ph type="ctrTitle" hasCustomPrompt="1"/>
          </p:nvPr>
        </p:nvSpPr>
        <p:spPr>
          <a:xfrm>
            <a:off x="527382" y="4824410"/>
            <a:ext cx="6525749" cy="666917"/>
          </a:xfrm>
          <a:prstGeom prst="rect">
            <a:avLst/>
          </a:prstGeom>
        </p:spPr>
        <p:txBody>
          <a:bodyPr>
            <a:noAutofit/>
          </a:bodyPr>
          <a:lstStyle>
            <a:lvl1pPr algn="l">
              <a:defRPr sz="3200"/>
            </a:lvl1pPr>
          </a:lstStyle>
          <a:p>
            <a:r>
              <a:rPr lang="nb-NO" dirty="0"/>
              <a:t>Klikk for å legge til en tittel</a:t>
            </a:r>
          </a:p>
        </p:txBody>
      </p:sp>
      <p:sp>
        <p:nvSpPr>
          <p:cNvPr id="3" name="Undertittel 2"/>
          <p:cNvSpPr>
            <a:spLocks noGrp="1"/>
          </p:cNvSpPr>
          <p:nvPr>
            <p:ph type="subTitle" idx="1" hasCustomPrompt="1"/>
          </p:nvPr>
        </p:nvSpPr>
        <p:spPr>
          <a:xfrm>
            <a:off x="527382" y="5373216"/>
            <a:ext cx="6528725" cy="648072"/>
          </a:xfrm>
        </p:spPr>
        <p:txBody>
          <a:bodyPr>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17"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26.02.2025</a:t>
            </a:fld>
            <a:endParaRPr lang="nb-NO" sz="1200" dirty="0"/>
          </a:p>
        </p:txBody>
      </p:sp>
      <p:sp>
        <p:nvSpPr>
          <p:cNvPr id="18" name="Rectangle 11"/>
          <p:cNvSpPr>
            <a:spLocks noChangeAspect="1" noChangeArrowheads="1"/>
          </p:cNvSpPr>
          <p:nvPr userDrawn="1"/>
        </p:nvSpPr>
        <p:spPr bwMode="auto">
          <a:xfrm>
            <a:off x="-7180" y="1247775"/>
            <a:ext cx="12213936" cy="217488"/>
          </a:xfrm>
          <a:prstGeom prst="rect">
            <a:avLst/>
          </a:prstGeom>
          <a:solidFill>
            <a:srgbClr val="A6C2E0"/>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19" name="Rectangle 12"/>
          <p:cNvSpPr>
            <a:spLocks noChangeArrowheads="1"/>
          </p:cNvSpPr>
          <p:nvPr userDrawn="1"/>
        </p:nvSpPr>
        <p:spPr bwMode="auto">
          <a:xfrm>
            <a:off x="1289052" y="1247775"/>
            <a:ext cx="10356849" cy="215900"/>
          </a:xfrm>
          <a:prstGeom prst="rect">
            <a:avLst/>
          </a:prstGeom>
          <a:solidFill>
            <a:srgbClr val="0077AF"/>
          </a:solidFill>
          <a:ln w="8890">
            <a:noFill/>
            <a:miter lim="800000"/>
            <a:headEnd/>
            <a:tailEnd/>
          </a:ln>
          <a:effectLst/>
        </p:spPr>
        <p:txBody>
          <a:bodyPr wrap="none" anchor="ctr"/>
          <a:lstStyle/>
          <a:p>
            <a:pPr algn="ctr" eaLnBrk="0" hangingPunct="0">
              <a:defRPr/>
            </a:pPr>
            <a:endParaRPr lang="nb-NO" sz="2400">
              <a:solidFill>
                <a:srgbClr val="558ED5"/>
              </a:solidFill>
              <a:latin typeface="Times" charset="0"/>
              <a:ea typeface="+mn-ea"/>
              <a:cs typeface="+mn-cs"/>
            </a:endParaRPr>
          </a:p>
        </p:txBody>
      </p:sp>
      <p:sp>
        <p:nvSpPr>
          <p:cNvPr id="13"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396853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
    <p:bg>
      <p:bgPr>
        <a:solidFill>
          <a:schemeClr val="accent1"/>
        </a:solidFill>
        <a:effectLst/>
      </p:bgPr>
    </p:bg>
    <p:spTree>
      <p:nvGrpSpPr>
        <p:cNvPr id="1" name=""/>
        <p:cNvGrpSpPr/>
        <p:nvPr/>
      </p:nvGrpSpPr>
      <p:grpSpPr>
        <a:xfrm>
          <a:off x="0" y="0"/>
          <a:ext cx="0" cy="0"/>
          <a:chOff x="0" y="0"/>
          <a:chExt cx="0" cy="0"/>
        </a:xfrm>
      </p:grpSpPr>
      <p:sp>
        <p:nvSpPr>
          <p:cNvPr id="34" name="Tittel 33">
            <a:extLst>
              <a:ext uri="{FF2B5EF4-FFF2-40B4-BE49-F238E27FC236}">
                <a16:creationId xmlns:a16="http://schemas.microsoft.com/office/drawing/2014/main" id="{A3816B5A-BCB5-0F46-87EA-8478916C49F8}"/>
              </a:ext>
            </a:extLst>
          </p:cNvPr>
          <p:cNvSpPr>
            <a:spLocks noGrp="1"/>
          </p:cNvSpPr>
          <p:nvPr>
            <p:ph type="ctrTitle" hasCustomPrompt="1"/>
          </p:nvPr>
        </p:nvSpPr>
        <p:spPr>
          <a:xfrm>
            <a:off x="0" y="-1"/>
            <a:ext cx="12192000" cy="6092825"/>
          </a:xfrm>
          <a:custGeom>
            <a:avLst/>
            <a:gdLst>
              <a:gd name="connsiteX0" fmla="*/ 0 w 12192000"/>
              <a:gd name="connsiteY0" fmla="*/ 0 h 6092825"/>
              <a:gd name="connsiteX1" fmla="*/ 12192000 w 12192000"/>
              <a:gd name="connsiteY1" fmla="*/ 0 h 6092825"/>
              <a:gd name="connsiteX2" fmla="*/ 12192000 w 12192000"/>
              <a:gd name="connsiteY2" fmla="*/ 4062425 h 6092825"/>
              <a:gd name="connsiteX3" fmla="*/ 10161600 w 12192000"/>
              <a:gd name="connsiteY3" fmla="*/ 4062425 h 6092825"/>
              <a:gd name="connsiteX4" fmla="*/ 10161600 w 12192000"/>
              <a:gd name="connsiteY4" fmla="*/ 6092825 h 6092825"/>
              <a:gd name="connsiteX5" fmla="*/ 0 w 12192000"/>
              <a:gd name="connsiteY5" fmla="*/ 6092825 h 6092825"/>
              <a:gd name="connsiteX6" fmla="*/ 0 w 12192000"/>
              <a:gd name="connsiteY6" fmla="*/ 2030401 h 6092825"/>
              <a:gd name="connsiteX7" fmla="*/ 2030400 w 12192000"/>
              <a:gd name="connsiteY7" fmla="*/ 2030401 h 6092825"/>
              <a:gd name="connsiteX8" fmla="*/ 2030400 w 12192000"/>
              <a:gd name="connsiteY8" fmla="*/ 1 h 6092825"/>
              <a:gd name="connsiteX9" fmla="*/ 0 w 12192000"/>
              <a:gd name="connsiteY9" fmla="*/ 1 h 6092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092825">
                <a:moveTo>
                  <a:pt x="0" y="0"/>
                </a:moveTo>
                <a:lnTo>
                  <a:pt x="12192000" y="0"/>
                </a:lnTo>
                <a:lnTo>
                  <a:pt x="12192000" y="4062425"/>
                </a:lnTo>
                <a:lnTo>
                  <a:pt x="10161600" y="4062425"/>
                </a:lnTo>
                <a:lnTo>
                  <a:pt x="10161600" y="6092825"/>
                </a:lnTo>
                <a:lnTo>
                  <a:pt x="0" y="6092825"/>
                </a:lnTo>
                <a:lnTo>
                  <a:pt x="0" y="2030401"/>
                </a:lnTo>
                <a:lnTo>
                  <a:pt x="2030400" y="2030401"/>
                </a:lnTo>
                <a:lnTo>
                  <a:pt x="2030400" y="1"/>
                </a:lnTo>
                <a:lnTo>
                  <a:pt x="0" y="1"/>
                </a:lnTo>
                <a:close/>
              </a:path>
            </a:pathLst>
          </a:custGeom>
          <a:solidFill>
            <a:schemeClr val="accent3"/>
          </a:solidFill>
        </p:spPr>
        <p:txBody>
          <a:bodyPr wrap="square" lIns="25344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0" y="1600"/>
            <a:ext cx="2030400" cy="2030400"/>
          </a:xfrm>
          <a:prstGeom prst="ellipse">
            <a:avLst/>
          </a:prstGeom>
          <a:solidFill>
            <a:schemeClr val="accent3"/>
          </a:solid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F641A862-612A-7D45-A0ED-07030570FC13}" type="datetime1">
              <a:rPr lang="nb-NO" smtClean="0"/>
              <a:t>26.02.2025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2035175" y="4060824"/>
            <a:ext cx="8121600" cy="2032001"/>
          </a:xfrm>
        </p:spPr>
        <p:txBody>
          <a:bodyPr lIns="50760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36"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18"/>
          </p:nvPr>
        </p:nvSpPr>
        <p:spPr>
          <a:xfrm>
            <a:off x="472037" y="4768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
        <p:nvSpPr>
          <p:cNvPr id="35" name="Plassholder for tekst 34">
            <a:extLst>
              <a:ext uri="{FF2B5EF4-FFF2-40B4-BE49-F238E27FC236}">
                <a16:creationId xmlns:a16="http://schemas.microsoft.com/office/drawing/2014/main" id="{D14C1774-FEBF-524B-97FE-D812858FF611}"/>
              </a:ext>
            </a:extLst>
          </p:cNvPr>
          <p:cNvSpPr>
            <a:spLocks noGrp="1"/>
          </p:cNvSpPr>
          <p:nvPr>
            <p:ph type="body" sz="quarter" idx="20"/>
          </p:nvPr>
        </p:nvSpPr>
        <p:spPr>
          <a:xfrm>
            <a:off x="10152000" y="4060800"/>
            <a:ext cx="2030400" cy="2030400"/>
          </a:xfrm>
          <a:prstGeom prst="ellipse">
            <a:avLst/>
          </a:prstGeom>
          <a:solidFill>
            <a:schemeClr val="accent3"/>
          </a:solidFill>
        </p:spPr>
        <p:txBody>
          <a:bodyPr>
            <a:normAutofit/>
          </a:bodyPr>
          <a:lstStyle>
            <a:lvl1pPr marL="0" indent="0">
              <a:buFont typeface="Arial" panose="020B0604020202020204" pitchFamily="34" charset="0"/>
              <a:buNone/>
              <a:defRPr sz="100">
                <a:solidFill>
                  <a:schemeClr val="accent5"/>
                </a:solidFill>
              </a:defRPr>
            </a:lvl1pPr>
          </a:lstStyle>
          <a:p>
            <a:pPr lvl="0"/>
            <a:r>
              <a:rPr lang="nb-NO"/>
              <a:t>Rediger tekststiler i malen</a:t>
            </a:r>
          </a:p>
        </p:txBody>
      </p:sp>
      <p:sp>
        <p:nvSpPr>
          <p:cNvPr id="10" name="TekstSylinder 9">
            <a:extLst>
              <a:ext uri="{FF2B5EF4-FFF2-40B4-BE49-F238E27FC236}">
                <a16:creationId xmlns:a16="http://schemas.microsoft.com/office/drawing/2014/main" id="{04EAEAEB-6DF7-6A4F-99C1-D8CA6540DCF8}"/>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rød 2</a:t>
            </a:r>
          </a:p>
        </p:txBody>
      </p:sp>
      <p:grpSp>
        <p:nvGrpSpPr>
          <p:cNvPr id="11" name="Gruppe 10">
            <a:extLst>
              <a:ext uri="{FF2B5EF4-FFF2-40B4-BE49-F238E27FC236}">
                <a16:creationId xmlns:a16="http://schemas.microsoft.com/office/drawing/2014/main" id="{2FAEAD23-FAD7-4841-BE65-85F2454506ED}"/>
              </a:ext>
            </a:extLst>
          </p:cNvPr>
          <p:cNvGrpSpPr/>
          <p:nvPr userDrawn="1"/>
        </p:nvGrpSpPr>
        <p:grpSpPr>
          <a:xfrm>
            <a:off x="-715963" y="-1306644"/>
            <a:ext cx="12909163" cy="8164644"/>
            <a:chOff x="-715963" y="-1306644"/>
            <a:chExt cx="12909163" cy="8164644"/>
          </a:xfrm>
        </p:grpSpPr>
        <p:grpSp>
          <p:nvGrpSpPr>
            <p:cNvPr id="12" name="Gruppe 11">
              <a:extLst>
                <a:ext uri="{FF2B5EF4-FFF2-40B4-BE49-F238E27FC236}">
                  <a16:creationId xmlns:a16="http://schemas.microsoft.com/office/drawing/2014/main" id="{945BE277-8316-AA4A-903E-0467DFF876EA}"/>
                </a:ext>
              </a:extLst>
            </p:cNvPr>
            <p:cNvGrpSpPr/>
            <p:nvPr userDrawn="1"/>
          </p:nvGrpSpPr>
          <p:grpSpPr>
            <a:xfrm>
              <a:off x="-800" y="-1306644"/>
              <a:ext cx="12194000" cy="1075340"/>
              <a:chOff x="-800" y="-1229864"/>
              <a:chExt cx="12194000" cy="1075340"/>
            </a:xfrm>
          </p:grpSpPr>
          <p:grpSp>
            <p:nvGrpSpPr>
              <p:cNvPr id="29" name="Gruppe 28">
                <a:extLst>
                  <a:ext uri="{FF2B5EF4-FFF2-40B4-BE49-F238E27FC236}">
                    <a16:creationId xmlns:a16="http://schemas.microsoft.com/office/drawing/2014/main" id="{4E30A091-4497-6D48-9BB1-0A4FE63E95F7}"/>
                  </a:ext>
                </a:extLst>
              </p:cNvPr>
              <p:cNvGrpSpPr/>
              <p:nvPr/>
            </p:nvGrpSpPr>
            <p:grpSpPr>
              <a:xfrm>
                <a:off x="0" y="-320124"/>
                <a:ext cx="12192000" cy="165600"/>
                <a:chOff x="0" y="-413084"/>
                <a:chExt cx="12192000" cy="206078"/>
              </a:xfrm>
              <a:solidFill>
                <a:schemeClr val="bg1"/>
              </a:solidFill>
            </p:grpSpPr>
            <p:sp>
              <p:nvSpPr>
                <p:cNvPr id="59" name="Rektangel 58">
                  <a:extLst>
                    <a:ext uri="{FF2B5EF4-FFF2-40B4-BE49-F238E27FC236}">
                      <a16:creationId xmlns:a16="http://schemas.microsoft.com/office/drawing/2014/main" id="{D00B0C00-F1E5-724F-B2AB-7C56B0558567}"/>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60" name="Rektangel 59">
                  <a:extLst>
                    <a:ext uri="{FF2B5EF4-FFF2-40B4-BE49-F238E27FC236}">
                      <a16:creationId xmlns:a16="http://schemas.microsoft.com/office/drawing/2014/main" id="{F0A8EA78-DA38-4F47-882D-3E1A586A60D6}"/>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200FAC5D-E484-744A-90E0-E8F6455D5447}"/>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0B0EA588-7ECB-134C-81C5-21C16A0DAD5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3" name="Rektangel 62">
                  <a:extLst>
                    <a:ext uri="{FF2B5EF4-FFF2-40B4-BE49-F238E27FC236}">
                      <a16:creationId xmlns:a16="http://schemas.microsoft.com/office/drawing/2014/main" id="{9AD392E8-244B-2442-9126-2B04DDAA9526}"/>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4" name="Rektangel 63">
                  <a:extLst>
                    <a:ext uri="{FF2B5EF4-FFF2-40B4-BE49-F238E27FC236}">
                      <a16:creationId xmlns:a16="http://schemas.microsoft.com/office/drawing/2014/main" id="{0969B624-B3E0-274C-B305-953CEEFC7348}"/>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30" name="Rett linje 29">
                <a:extLst>
                  <a:ext uri="{FF2B5EF4-FFF2-40B4-BE49-F238E27FC236}">
                    <a16:creationId xmlns:a16="http://schemas.microsoft.com/office/drawing/2014/main" id="{10462F6F-098B-EE4F-A301-C663C1B5A450}"/>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BF6EEB64-9278-6447-920B-FAF70C2667E3}"/>
                  </a:ext>
                </a:extLst>
              </p:cNvPr>
              <p:cNvCxnSpPr>
                <a:cxnSpLocks/>
                <a:stCxn id="49"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40C1241C-264A-B641-A5A8-E37C85AD535A}"/>
                  </a:ext>
                </a:extLst>
              </p:cNvPr>
              <p:cNvCxnSpPr>
                <a:cxnSpLocks/>
                <a:stCxn id="51"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7636B94C-4E9D-0D48-AF73-9A885757421C}"/>
                  </a:ext>
                </a:extLst>
              </p:cNvPr>
              <p:cNvCxnSpPr>
                <a:cxnSpLocks/>
                <a:stCxn id="47"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0619621B-4AE6-494C-BFDB-EC976AB99630}"/>
                  </a:ext>
                </a:extLst>
              </p:cNvPr>
              <p:cNvCxnSpPr>
                <a:cxnSpLocks/>
                <a:stCxn id="53"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Rett linje 37">
                <a:extLst>
                  <a:ext uri="{FF2B5EF4-FFF2-40B4-BE49-F238E27FC236}">
                    <a16:creationId xmlns:a16="http://schemas.microsoft.com/office/drawing/2014/main" id="{F775C7C1-CCDF-3542-B096-04BF92337196}"/>
                  </a:ext>
                </a:extLst>
              </p:cNvPr>
              <p:cNvCxnSpPr>
                <a:cxnSpLocks/>
                <a:stCxn id="57"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Rett linje 38">
                <a:extLst>
                  <a:ext uri="{FF2B5EF4-FFF2-40B4-BE49-F238E27FC236}">
                    <a16:creationId xmlns:a16="http://schemas.microsoft.com/office/drawing/2014/main" id="{822E4D7E-9969-9442-B502-ED6C4145CDDC}"/>
                  </a:ext>
                </a:extLst>
              </p:cNvPr>
              <p:cNvCxnSpPr>
                <a:cxnSpLocks/>
                <a:stCxn id="55"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40" name="Gruppe 39">
                <a:extLst>
                  <a:ext uri="{FF2B5EF4-FFF2-40B4-BE49-F238E27FC236}">
                    <a16:creationId xmlns:a16="http://schemas.microsoft.com/office/drawing/2014/main" id="{621566D6-5F91-984C-B8FF-24CD3046F76A}"/>
                  </a:ext>
                </a:extLst>
              </p:cNvPr>
              <p:cNvGrpSpPr/>
              <p:nvPr userDrawn="1"/>
            </p:nvGrpSpPr>
            <p:grpSpPr>
              <a:xfrm>
                <a:off x="0" y="-621464"/>
                <a:ext cx="12192000" cy="206078"/>
                <a:chOff x="0" y="-674874"/>
                <a:chExt cx="12192000" cy="206078"/>
              </a:xfrm>
            </p:grpSpPr>
            <p:sp>
              <p:nvSpPr>
                <p:cNvPr id="57" name="Rektangel 56">
                  <a:extLst>
                    <a:ext uri="{FF2B5EF4-FFF2-40B4-BE49-F238E27FC236}">
                      <a16:creationId xmlns:a16="http://schemas.microsoft.com/office/drawing/2014/main" id="{0F61C55C-35B7-5449-8E60-6703109887B0}"/>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8" name="Rett linje 57">
                  <a:extLst>
                    <a:ext uri="{FF2B5EF4-FFF2-40B4-BE49-F238E27FC236}">
                      <a16:creationId xmlns:a16="http://schemas.microsoft.com/office/drawing/2014/main" id="{BFA1862D-D875-1C47-ADB0-C59F891176E2}"/>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EA7BB717-6809-D547-AA9B-F277142A420B}"/>
                  </a:ext>
                </a:extLst>
              </p:cNvPr>
              <p:cNvGrpSpPr/>
              <p:nvPr userDrawn="1"/>
            </p:nvGrpSpPr>
            <p:grpSpPr>
              <a:xfrm>
                <a:off x="0" y="-744566"/>
                <a:ext cx="10156824" cy="206078"/>
                <a:chOff x="0" y="-930144"/>
                <a:chExt cx="10156824" cy="206078"/>
              </a:xfrm>
            </p:grpSpPr>
            <p:sp>
              <p:nvSpPr>
                <p:cNvPr id="55" name="Rektangel 54">
                  <a:extLst>
                    <a:ext uri="{FF2B5EF4-FFF2-40B4-BE49-F238E27FC236}">
                      <a16:creationId xmlns:a16="http://schemas.microsoft.com/office/drawing/2014/main" id="{467EB79D-36F4-F84E-9924-35D09D00959D}"/>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6" name="Rett linje 55">
                  <a:extLst>
                    <a:ext uri="{FF2B5EF4-FFF2-40B4-BE49-F238E27FC236}">
                      <a16:creationId xmlns:a16="http://schemas.microsoft.com/office/drawing/2014/main" id="{6C1B5BBB-3139-754A-AD49-0346BEB15932}"/>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8FFAE170-99D3-F045-A1C4-BA4BD3D0CD9D}"/>
                  </a:ext>
                </a:extLst>
              </p:cNvPr>
              <p:cNvGrpSpPr/>
              <p:nvPr userDrawn="1"/>
            </p:nvGrpSpPr>
            <p:grpSpPr>
              <a:xfrm>
                <a:off x="0" y="-867666"/>
                <a:ext cx="8128000" cy="206078"/>
                <a:chOff x="0" y="-1191934"/>
                <a:chExt cx="8128000" cy="206078"/>
              </a:xfrm>
            </p:grpSpPr>
            <p:sp>
              <p:nvSpPr>
                <p:cNvPr id="53" name="Rektangel 52">
                  <a:extLst>
                    <a:ext uri="{FF2B5EF4-FFF2-40B4-BE49-F238E27FC236}">
                      <a16:creationId xmlns:a16="http://schemas.microsoft.com/office/drawing/2014/main" id="{A9D1E7D5-6B55-DC42-B2C2-332DF4DDF25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4" name="Rett linje 53">
                  <a:extLst>
                    <a:ext uri="{FF2B5EF4-FFF2-40B4-BE49-F238E27FC236}">
                      <a16:creationId xmlns:a16="http://schemas.microsoft.com/office/drawing/2014/main" id="{ECB3C235-C569-854E-9A3D-21ECED99D1F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817A38E0-5F44-8D43-8BAB-F1F424BF91DC}"/>
                  </a:ext>
                </a:extLst>
              </p:cNvPr>
              <p:cNvGrpSpPr/>
              <p:nvPr userDrawn="1"/>
            </p:nvGrpSpPr>
            <p:grpSpPr>
              <a:xfrm>
                <a:off x="-800" y="-990766"/>
                <a:ext cx="6091200" cy="206078"/>
                <a:chOff x="0" y="-1453724"/>
                <a:chExt cx="6091200" cy="206078"/>
              </a:xfrm>
            </p:grpSpPr>
            <p:sp>
              <p:nvSpPr>
                <p:cNvPr id="51" name="Rektangel 50">
                  <a:extLst>
                    <a:ext uri="{FF2B5EF4-FFF2-40B4-BE49-F238E27FC236}">
                      <a16:creationId xmlns:a16="http://schemas.microsoft.com/office/drawing/2014/main" id="{1FCA8AC0-1D35-BB4F-A199-6BD5B0286FB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2" name="Rett linje 51">
                  <a:extLst>
                    <a:ext uri="{FF2B5EF4-FFF2-40B4-BE49-F238E27FC236}">
                      <a16:creationId xmlns:a16="http://schemas.microsoft.com/office/drawing/2014/main" id="{8B36AC7D-FD6D-9444-86AA-1784CE54ED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4" name="Gruppe 43">
                <a:extLst>
                  <a:ext uri="{FF2B5EF4-FFF2-40B4-BE49-F238E27FC236}">
                    <a16:creationId xmlns:a16="http://schemas.microsoft.com/office/drawing/2014/main" id="{8B4D38FE-EAA9-1B41-A8FE-4B46CC8ABEB2}"/>
                  </a:ext>
                </a:extLst>
              </p:cNvPr>
              <p:cNvGrpSpPr/>
              <p:nvPr userDrawn="1"/>
            </p:nvGrpSpPr>
            <p:grpSpPr>
              <a:xfrm>
                <a:off x="0" y="-1113866"/>
                <a:ext cx="4060800" cy="206078"/>
                <a:chOff x="0" y="-1715514"/>
                <a:chExt cx="4060800" cy="206078"/>
              </a:xfrm>
            </p:grpSpPr>
            <p:sp>
              <p:nvSpPr>
                <p:cNvPr id="49" name="Rektangel 48">
                  <a:extLst>
                    <a:ext uri="{FF2B5EF4-FFF2-40B4-BE49-F238E27FC236}">
                      <a16:creationId xmlns:a16="http://schemas.microsoft.com/office/drawing/2014/main" id="{4633755C-59EE-FC48-811E-C061DE5BCE1B}"/>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50" name="Rett linje 49">
                  <a:extLst>
                    <a:ext uri="{FF2B5EF4-FFF2-40B4-BE49-F238E27FC236}">
                      <a16:creationId xmlns:a16="http://schemas.microsoft.com/office/drawing/2014/main" id="{E408B5AB-04E0-DE4E-BE23-5B7E51767AFC}"/>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5" name="Gruppe 44">
                <a:extLst>
                  <a:ext uri="{FF2B5EF4-FFF2-40B4-BE49-F238E27FC236}">
                    <a16:creationId xmlns:a16="http://schemas.microsoft.com/office/drawing/2014/main" id="{265E1474-0F20-EA4A-9C55-1D6A43B9C3AB}"/>
                  </a:ext>
                </a:extLst>
              </p:cNvPr>
              <p:cNvGrpSpPr/>
              <p:nvPr userDrawn="1"/>
            </p:nvGrpSpPr>
            <p:grpSpPr>
              <a:xfrm>
                <a:off x="0" y="-1229864"/>
                <a:ext cx="1015200" cy="206078"/>
                <a:chOff x="0" y="-1959289"/>
                <a:chExt cx="1015200" cy="206078"/>
              </a:xfrm>
            </p:grpSpPr>
            <p:sp>
              <p:nvSpPr>
                <p:cNvPr id="47" name="Rektangel 46">
                  <a:extLst>
                    <a:ext uri="{FF2B5EF4-FFF2-40B4-BE49-F238E27FC236}">
                      <a16:creationId xmlns:a16="http://schemas.microsoft.com/office/drawing/2014/main" id="{2B742B97-4D8E-2D42-887E-7804075E1AC3}"/>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8" name="Rett linje 47">
                  <a:extLst>
                    <a:ext uri="{FF2B5EF4-FFF2-40B4-BE49-F238E27FC236}">
                      <a16:creationId xmlns:a16="http://schemas.microsoft.com/office/drawing/2014/main" id="{F335B4E3-DD91-8A46-A3AD-731EE9FEE80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6" name="Rett linje 45">
                <a:extLst>
                  <a:ext uri="{FF2B5EF4-FFF2-40B4-BE49-F238E27FC236}">
                    <a16:creationId xmlns:a16="http://schemas.microsoft.com/office/drawing/2014/main" id="{3845BD3D-0864-D946-B9A7-8B2125DF7D05}"/>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3" name="Gruppe 12">
              <a:extLst>
                <a:ext uri="{FF2B5EF4-FFF2-40B4-BE49-F238E27FC236}">
                  <a16:creationId xmlns:a16="http://schemas.microsoft.com/office/drawing/2014/main" id="{307A8107-8B72-2346-A312-2D4FCAB3FF2E}"/>
                </a:ext>
              </a:extLst>
            </p:cNvPr>
            <p:cNvGrpSpPr/>
            <p:nvPr userDrawn="1"/>
          </p:nvGrpSpPr>
          <p:grpSpPr>
            <a:xfrm>
              <a:off x="-715963" y="-4004"/>
              <a:ext cx="590564" cy="6862004"/>
              <a:chOff x="-715963" y="-4004"/>
              <a:chExt cx="590564" cy="6862004"/>
            </a:xfrm>
          </p:grpSpPr>
          <p:sp>
            <p:nvSpPr>
              <p:cNvPr id="15" name="Rektangel 14">
                <a:extLst>
                  <a:ext uri="{FF2B5EF4-FFF2-40B4-BE49-F238E27FC236}">
                    <a16:creationId xmlns:a16="http://schemas.microsoft.com/office/drawing/2014/main" id="{F32FCDCD-3547-504B-8CFD-2E6049536DEC}"/>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6" name="Rektangel 15">
                <a:extLst>
                  <a:ext uri="{FF2B5EF4-FFF2-40B4-BE49-F238E27FC236}">
                    <a16:creationId xmlns:a16="http://schemas.microsoft.com/office/drawing/2014/main" id="{98120869-9D10-9F4F-B63B-41A7B31CC534}"/>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7" name="Rektangel 16">
                <a:extLst>
                  <a:ext uri="{FF2B5EF4-FFF2-40B4-BE49-F238E27FC236}">
                    <a16:creationId xmlns:a16="http://schemas.microsoft.com/office/drawing/2014/main" id="{C0496A06-35BD-7A42-9A91-63F77AFD80A4}"/>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8" name="Rektangel 17">
                <a:extLst>
                  <a:ext uri="{FF2B5EF4-FFF2-40B4-BE49-F238E27FC236}">
                    <a16:creationId xmlns:a16="http://schemas.microsoft.com/office/drawing/2014/main" id="{24F1957A-5A06-F94F-BB8D-DF9138E3FBD8}"/>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9" name="Rett linje 18">
                <a:extLst>
                  <a:ext uri="{FF2B5EF4-FFF2-40B4-BE49-F238E27FC236}">
                    <a16:creationId xmlns:a16="http://schemas.microsoft.com/office/drawing/2014/main" id="{E9B5DCB3-1C16-E643-873E-3E8DE32ACCC0}"/>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03BE5D87-60DD-FE47-ADC5-BFEEE1C0CB64}"/>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A06EE499-D5C1-5249-99BF-5477AA5773D3}"/>
                  </a:ext>
                </a:extLst>
              </p:cNvPr>
              <p:cNvCxnSpPr>
                <a:cxnSpLocks/>
                <a:stCxn id="2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Rett linje 21">
                <a:extLst>
                  <a:ext uri="{FF2B5EF4-FFF2-40B4-BE49-F238E27FC236}">
                    <a16:creationId xmlns:a16="http://schemas.microsoft.com/office/drawing/2014/main" id="{CEBE12AC-11FE-9449-8670-2AA33F86AFE2}"/>
                  </a:ext>
                </a:extLst>
              </p:cNvPr>
              <p:cNvCxnSpPr>
                <a:cxnSpLocks/>
                <a:stCxn id="2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Rektangel 22">
                <a:extLst>
                  <a:ext uri="{FF2B5EF4-FFF2-40B4-BE49-F238E27FC236}">
                    <a16:creationId xmlns:a16="http://schemas.microsoft.com/office/drawing/2014/main" id="{D97BECD0-8B8E-CB48-9394-25A5B458EBC4}"/>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4" name="Rett linje 23">
                <a:extLst>
                  <a:ext uri="{FF2B5EF4-FFF2-40B4-BE49-F238E27FC236}">
                    <a16:creationId xmlns:a16="http://schemas.microsoft.com/office/drawing/2014/main" id="{1DD825C0-80B0-054E-B9BF-68F610AB8F61}"/>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Rektangel 24">
                <a:extLst>
                  <a:ext uri="{FF2B5EF4-FFF2-40B4-BE49-F238E27FC236}">
                    <a16:creationId xmlns:a16="http://schemas.microsoft.com/office/drawing/2014/main" id="{590E6BA3-9E31-9640-80C1-2FE00A0D278C}"/>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6" name="Rett linje 25">
                <a:extLst>
                  <a:ext uri="{FF2B5EF4-FFF2-40B4-BE49-F238E27FC236}">
                    <a16:creationId xmlns:a16="http://schemas.microsoft.com/office/drawing/2014/main" id="{80B8FD9F-0C46-BB40-A9D0-847CCC5F9686}"/>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8D5F40B7-E123-E94A-8A10-C14A8FAB08BE}"/>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Rett linje 27">
                <a:extLst>
                  <a:ext uri="{FF2B5EF4-FFF2-40B4-BE49-F238E27FC236}">
                    <a16:creationId xmlns:a16="http://schemas.microsoft.com/office/drawing/2014/main" id="{BE300D95-934C-FA45-807A-B45726BE68E2}"/>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4" name="TekstSylinder 13">
              <a:extLst>
                <a:ext uri="{FF2B5EF4-FFF2-40B4-BE49-F238E27FC236}">
                  <a16:creationId xmlns:a16="http://schemas.microsoft.com/office/drawing/2014/main" id="{9000F2FD-6671-4B43-AB6C-9A5183C6C118}"/>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spTree>
    <p:extLst>
      <p:ext uri="{BB962C8B-B14F-4D97-AF65-F5344CB8AC3E}">
        <p14:creationId xmlns:p14="http://schemas.microsoft.com/office/powerpoint/2010/main" val="267104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lt 5 Forside GK">
    <p:spTree>
      <p:nvGrpSpPr>
        <p:cNvPr id="1" name=""/>
        <p:cNvGrpSpPr/>
        <p:nvPr/>
      </p:nvGrpSpPr>
      <p:grpSpPr>
        <a:xfrm>
          <a:off x="0" y="0"/>
          <a:ext cx="0" cy="0"/>
          <a:chOff x="0" y="0"/>
          <a:chExt cx="0" cy="0"/>
        </a:xfrm>
      </p:grpSpPr>
      <p:pic>
        <p:nvPicPr>
          <p:cNvPr id="12" name="Bilde 11" descr="Rolig1_bokstavbakgrunn.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621" y="1409700"/>
            <a:ext cx="12213621" cy="5448301"/>
          </a:xfrm>
          <a:prstGeom prst="rect">
            <a:avLst/>
          </a:prstGeom>
        </p:spPr>
      </p:pic>
      <p:sp>
        <p:nvSpPr>
          <p:cNvPr id="2" name="Tittel 1"/>
          <p:cNvSpPr>
            <a:spLocks noGrp="1"/>
          </p:cNvSpPr>
          <p:nvPr>
            <p:ph type="ctrTitle" hasCustomPrompt="1"/>
          </p:nvPr>
        </p:nvSpPr>
        <p:spPr>
          <a:xfrm>
            <a:off x="1317838" y="1967167"/>
            <a:ext cx="6525749" cy="666917"/>
          </a:xfrm>
          <a:prstGeom prst="rect">
            <a:avLst/>
          </a:prstGeom>
        </p:spPr>
        <p:txBody>
          <a:bodyPr>
            <a:noAutofit/>
          </a:bodyPr>
          <a:lstStyle>
            <a:lvl1pPr algn="l">
              <a:defRPr sz="3200"/>
            </a:lvl1pPr>
          </a:lstStyle>
          <a:p>
            <a:r>
              <a:rPr lang="nb-NO" dirty="0"/>
              <a:t>Klikk for å legge til en tittel</a:t>
            </a:r>
          </a:p>
        </p:txBody>
      </p:sp>
      <p:sp>
        <p:nvSpPr>
          <p:cNvPr id="3" name="Undertittel 2"/>
          <p:cNvSpPr>
            <a:spLocks noGrp="1"/>
          </p:cNvSpPr>
          <p:nvPr>
            <p:ph type="subTitle" idx="1" hasCustomPrompt="1"/>
          </p:nvPr>
        </p:nvSpPr>
        <p:spPr>
          <a:xfrm>
            <a:off x="1317838" y="2482417"/>
            <a:ext cx="6528725" cy="648072"/>
          </a:xfrm>
        </p:spPr>
        <p:txBody>
          <a:bodyPr>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17"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26.02.2025</a:t>
            </a:fld>
            <a:endParaRPr lang="nb-NO" sz="1200" dirty="0"/>
          </a:p>
        </p:txBody>
      </p:sp>
      <p:sp>
        <p:nvSpPr>
          <p:cNvPr id="18" name="Rectangle 11"/>
          <p:cNvSpPr>
            <a:spLocks noChangeAspect="1" noChangeArrowheads="1"/>
          </p:cNvSpPr>
          <p:nvPr userDrawn="1"/>
        </p:nvSpPr>
        <p:spPr bwMode="auto">
          <a:xfrm>
            <a:off x="-7180" y="1247775"/>
            <a:ext cx="12213936" cy="217488"/>
          </a:xfrm>
          <a:prstGeom prst="rect">
            <a:avLst/>
          </a:prstGeom>
          <a:solidFill>
            <a:srgbClr val="A6C2E0"/>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19" name="Rectangle 12"/>
          <p:cNvSpPr>
            <a:spLocks noChangeArrowheads="1"/>
          </p:cNvSpPr>
          <p:nvPr userDrawn="1"/>
        </p:nvSpPr>
        <p:spPr bwMode="auto">
          <a:xfrm>
            <a:off x="1289052" y="1247775"/>
            <a:ext cx="10356849" cy="215900"/>
          </a:xfrm>
          <a:prstGeom prst="rect">
            <a:avLst/>
          </a:prstGeom>
          <a:solidFill>
            <a:srgbClr val="0077AF"/>
          </a:solidFill>
          <a:ln w="8890">
            <a:noFill/>
            <a:miter lim="800000"/>
            <a:headEnd/>
            <a:tailEnd/>
          </a:ln>
          <a:effectLst/>
        </p:spPr>
        <p:txBody>
          <a:bodyPr wrap="none" anchor="ctr"/>
          <a:lstStyle/>
          <a:p>
            <a:pPr algn="ctr" eaLnBrk="0" hangingPunct="0">
              <a:defRPr/>
            </a:pPr>
            <a:endParaRPr lang="nb-NO" sz="2400">
              <a:solidFill>
                <a:srgbClr val="558ED5"/>
              </a:solidFill>
              <a:latin typeface="Times" charset="0"/>
              <a:ea typeface="+mn-ea"/>
              <a:cs typeface="+mn-cs"/>
            </a:endParaRPr>
          </a:p>
        </p:txBody>
      </p:sp>
      <p:sp>
        <p:nvSpPr>
          <p:cNvPr id="11"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11974774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lt 6 Forside VGS">
    <p:spTree>
      <p:nvGrpSpPr>
        <p:cNvPr id="1" name=""/>
        <p:cNvGrpSpPr/>
        <p:nvPr/>
      </p:nvGrpSpPr>
      <p:grpSpPr>
        <a:xfrm>
          <a:off x="0" y="0"/>
          <a:ext cx="0" cy="0"/>
          <a:chOff x="0" y="0"/>
          <a:chExt cx="0" cy="0"/>
        </a:xfrm>
      </p:grpSpPr>
      <p:pic>
        <p:nvPicPr>
          <p:cNvPr id="11" name="Bilde 10" descr="Rolig1_regnebakgrunn2.jpg"/>
          <p:cNvPicPr>
            <a:picLocks noChangeAspect="1"/>
          </p:cNvPicPr>
          <p:nvPr userDrawn="1"/>
        </p:nvPicPr>
        <p:blipFill rotWithShape="1">
          <a:blip r:embed="rId2" cstate="print">
            <a:extLst>
              <a:ext uri="{28A0092B-C50C-407E-A947-70E740481C1C}">
                <a14:useLocalDpi xmlns:a14="http://schemas.microsoft.com/office/drawing/2010/main" val="0"/>
              </a:ext>
            </a:extLst>
          </a:blip>
          <a:srcRect r="15501"/>
          <a:stretch/>
        </p:blipFill>
        <p:spPr>
          <a:xfrm>
            <a:off x="1875368" y="1400176"/>
            <a:ext cx="10316633" cy="5446283"/>
          </a:xfrm>
          <a:prstGeom prst="rect">
            <a:avLst/>
          </a:prstGeom>
        </p:spPr>
      </p:pic>
      <p:sp>
        <p:nvSpPr>
          <p:cNvPr id="2" name="Tittel 1"/>
          <p:cNvSpPr>
            <a:spLocks noGrp="1"/>
          </p:cNvSpPr>
          <p:nvPr>
            <p:ph type="ctrTitle" hasCustomPrompt="1"/>
          </p:nvPr>
        </p:nvSpPr>
        <p:spPr>
          <a:xfrm>
            <a:off x="1317838" y="1967167"/>
            <a:ext cx="6525749" cy="666917"/>
          </a:xfrm>
          <a:prstGeom prst="rect">
            <a:avLst/>
          </a:prstGeom>
        </p:spPr>
        <p:txBody>
          <a:bodyPr>
            <a:noAutofit/>
          </a:bodyPr>
          <a:lstStyle>
            <a:lvl1pPr algn="l">
              <a:defRPr sz="3200"/>
            </a:lvl1pPr>
          </a:lstStyle>
          <a:p>
            <a:r>
              <a:rPr lang="nb-NO" dirty="0"/>
              <a:t>Klikk for å legge til en tittel</a:t>
            </a:r>
          </a:p>
        </p:txBody>
      </p:sp>
      <p:sp>
        <p:nvSpPr>
          <p:cNvPr id="3" name="Undertittel 2"/>
          <p:cNvSpPr>
            <a:spLocks noGrp="1"/>
          </p:cNvSpPr>
          <p:nvPr>
            <p:ph type="subTitle" idx="1" hasCustomPrompt="1"/>
          </p:nvPr>
        </p:nvSpPr>
        <p:spPr>
          <a:xfrm>
            <a:off x="1317838" y="2482417"/>
            <a:ext cx="6528725" cy="648072"/>
          </a:xfrm>
        </p:spPr>
        <p:txBody>
          <a:bodyPr>
            <a:normAutofit/>
          </a:bodyPr>
          <a:lstStyle>
            <a:lvl1pPr marL="0" indent="0" algn="l">
              <a:buNone/>
              <a:defRPr sz="180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a:t>Klikk for å legge til en undertittel</a:t>
            </a:r>
          </a:p>
        </p:txBody>
      </p:sp>
      <p:pic>
        <p:nvPicPr>
          <p:cNvPr id="9" name="Bilde 8" descr="NY2_ORGINALheaderUDEinterfac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16" name="Plassholder for dato 14"/>
          <p:cNvSpPr txBox="1">
            <a:spLocks/>
          </p:cNvSpPr>
          <p:nvPr userDrawn="1"/>
        </p:nvSpPr>
        <p:spPr>
          <a:xfrm>
            <a:off x="10594281" y="932201"/>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26.02.2025</a:t>
            </a:fld>
            <a:endParaRPr lang="nb-NO" sz="1200" dirty="0"/>
          </a:p>
        </p:txBody>
      </p:sp>
      <p:sp>
        <p:nvSpPr>
          <p:cNvPr id="17" name="Rectangle 11"/>
          <p:cNvSpPr>
            <a:spLocks noChangeAspect="1" noChangeArrowheads="1"/>
          </p:cNvSpPr>
          <p:nvPr userDrawn="1"/>
        </p:nvSpPr>
        <p:spPr bwMode="auto">
          <a:xfrm>
            <a:off x="-7180" y="1247775"/>
            <a:ext cx="12213936" cy="217488"/>
          </a:xfrm>
          <a:prstGeom prst="rect">
            <a:avLst/>
          </a:prstGeom>
          <a:solidFill>
            <a:srgbClr val="A6C2E0"/>
          </a:solidFill>
          <a:ln w="9525">
            <a:noFill/>
            <a:miter lim="800000"/>
            <a:headEnd/>
            <a:tailEnd/>
          </a:ln>
          <a:effectLst/>
        </p:spPr>
        <p:txBody>
          <a:bodyPr wrap="none" anchor="ctr"/>
          <a:lstStyle/>
          <a:p>
            <a:pPr eaLnBrk="0" hangingPunct="0">
              <a:defRPr/>
            </a:pPr>
            <a:endParaRPr lang="nb-NO" sz="1800">
              <a:latin typeface="Arial" charset="0"/>
              <a:ea typeface="+mn-ea"/>
              <a:cs typeface="+mn-cs"/>
            </a:endParaRPr>
          </a:p>
        </p:txBody>
      </p:sp>
      <p:sp>
        <p:nvSpPr>
          <p:cNvPr id="18" name="Rectangle 12"/>
          <p:cNvSpPr>
            <a:spLocks noChangeArrowheads="1"/>
          </p:cNvSpPr>
          <p:nvPr userDrawn="1"/>
        </p:nvSpPr>
        <p:spPr bwMode="auto">
          <a:xfrm>
            <a:off x="1289052" y="1247775"/>
            <a:ext cx="10356849" cy="215900"/>
          </a:xfrm>
          <a:prstGeom prst="rect">
            <a:avLst/>
          </a:prstGeom>
          <a:solidFill>
            <a:srgbClr val="0077AF"/>
          </a:solidFill>
          <a:ln w="8890">
            <a:noFill/>
            <a:miter lim="800000"/>
            <a:headEnd/>
            <a:tailEnd/>
          </a:ln>
          <a:effectLst/>
        </p:spPr>
        <p:txBody>
          <a:bodyPr wrap="none" anchor="ctr"/>
          <a:lstStyle/>
          <a:p>
            <a:pPr algn="ctr" eaLnBrk="0" hangingPunct="0">
              <a:defRPr/>
            </a:pPr>
            <a:endParaRPr lang="nb-NO" sz="2400">
              <a:solidFill>
                <a:srgbClr val="558ED5"/>
              </a:solidFill>
              <a:latin typeface="Times" charset="0"/>
              <a:ea typeface="+mn-ea"/>
              <a:cs typeface="+mn-cs"/>
            </a:endParaRPr>
          </a:p>
        </p:txBody>
      </p:sp>
      <p:sp>
        <p:nvSpPr>
          <p:cNvPr id="13" name="Plassholder for tekst 19"/>
          <p:cNvSpPr>
            <a:spLocks noGrp="1"/>
          </p:cNvSpPr>
          <p:nvPr>
            <p:ph type="body" sz="quarter" idx="10" hasCustomPrompt="1"/>
          </p:nvPr>
        </p:nvSpPr>
        <p:spPr>
          <a:xfrm>
            <a:off x="1294799" y="796427"/>
            <a:ext cx="6109288" cy="390801"/>
          </a:xfrm>
        </p:spPr>
        <p:txBody>
          <a:bodyPr>
            <a:normAutofit/>
          </a:bodyPr>
          <a:lstStyle>
            <a:lvl1pPr marL="0" indent="0">
              <a:buNone/>
              <a:defRPr sz="1400">
                <a:latin typeface="Times New Roman" pitchFamily="18" charset="0"/>
                <a:cs typeface="Times New Roman" pitchFamily="18" charset="0"/>
              </a:defRPr>
            </a:lvl1pPr>
          </a:lstStyle>
          <a:p>
            <a:pPr lvl="0"/>
            <a:r>
              <a:rPr lang="nb-NO" dirty="0"/>
              <a:t>Skolenavn settes inn her</a:t>
            </a:r>
          </a:p>
        </p:txBody>
      </p:sp>
    </p:spTree>
    <p:extLst>
      <p:ext uri="{BB962C8B-B14F-4D97-AF65-F5344CB8AC3E}">
        <p14:creationId xmlns:p14="http://schemas.microsoft.com/office/powerpoint/2010/main" val="37790600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lt 1 Innside">
    <p:spTree>
      <p:nvGrpSpPr>
        <p:cNvPr id="1" name=""/>
        <p:cNvGrpSpPr/>
        <p:nvPr/>
      </p:nvGrpSpPr>
      <p:grpSpPr>
        <a:xfrm>
          <a:off x="0" y="0"/>
          <a:ext cx="0" cy="0"/>
          <a:chOff x="0" y="0"/>
          <a:chExt cx="0" cy="0"/>
        </a:xfrm>
      </p:grpSpPr>
      <p:pic>
        <p:nvPicPr>
          <p:cNvPr id="9" name="Bilde 8" descr="NY2_ORGINALheaderUDEinterfac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12" name="Rektangel 11"/>
          <p:cNvSpPr/>
          <p:nvPr userDrawn="1"/>
        </p:nvSpPr>
        <p:spPr>
          <a:xfrm>
            <a:off x="0" y="0"/>
            <a:ext cx="12184819" cy="1340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1800"/>
          </a:p>
        </p:txBody>
      </p:sp>
      <p:sp>
        <p:nvSpPr>
          <p:cNvPr id="2" name="Tittel 1"/>
          <p:cNvSpPr>
            <a:spLocks noGrp="1"/>
          </p:cNvSpPr>
          <p:nvPr>
            <p:ph type="ctrTitle" hasCustomPrompt="1"/>
          </p:nvPr>
        </p:nvSpPr>
        <p:spPr>
          <a:xfrm>
            <a:off x="623392" y="476672"/>
            <a:ext cx="11041227" cy="1080120"/>
          </a:xfrm>
          <a:prstGeom prst="rect">
            <a:avLst/>
          </a:prstGeom>
        </p:spPr>
        <p:txBody>
          <a:bodyPr>
            <a:noAutofit/>
          </a:bodyPr>
          <a:lstStyle>
            <a:lvl1pPr algn="ctr">
              <a:defRPr sz="4400"/>
            </a:lvl1pPr>
          </a:lstStyle>
          <a:p>
            <a:r>
              <a:rPr lang="nb-NO" dirty="0"/>
              <a:t>Klikk for å legge til en tittel</a:t>
            </a:r>
          </a:p>
        </p:txBody>
      </p:sp>
      <p:sp>
        <p:nvSpPr>
          <p:cNvPr id="13" name="Plassholder for innhold 2"/>
          <p:cNvSpPr>
            <a:spLocks noGrp="1"/>
          </p:cNvSpPr>
          <p:nvPr>
            <p:ph idx="1"/>
          </p:nvPr>
        </p:nvSpPr>
        <p:spPr>
          <a:xfrm>
            <a:off x="623392" y="1700808"/>
            <a:ext cx="11041227" cy="3960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6" name="Plassholder for dato 14"/>
          <p:cNvSpPr txBox="1">
            <a:spLocks/>
          </p:cNvSpPr>
          <p:nvPr userDrawn="1"/>
        </p:nvSpPr>
        <p:spPr>
          <a:xfrm>
            <a:off x="10416481" y="5907772"/>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26.02.2025</a:t>
            </a:fld>
            <a:endParaRPr lang="nb-NO" sz="1200" dirty="0"/>
          </a:p>
        </p:txBody>
      </p:sp>
    </p:spTree>
    <p:extLst>
      <p:ext uri="{BB962C8B-B14F-4D97-AF65-F5344CB8AC3E}">
        <p14:creationId xmlns:p14="http://schemas.microsoft.com/office/powerpoint/2010/main" val="31931020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lt 2 Innside">
    <p:spTree>
      <p:nvGrpSpPr>
        <p:cNvPr id="1" name=""/>
        <p:cNvGrpSpPr/>
        <p:nvPr/>
      </p:nvGrpSpPr>
      <p:grpSpPr>
        <a:xfrm>
          <a:off x="0" y="0"/>
          <a:ext cx="0" cy="0"/>
          <a:chOff x="0" y="0"/>
          <a:chExt cx="0" cy="0"/>
        </a:xfrm>
      </p:grpSpPr>
      <p:sp>
        <p:nvSpPr>
          <p:cNvPr id="6" name="Rektangel 5"/>
          <p:cNvSpPr/>
          <p:nvPr userDrawn="1"/>
        </p:nvSpPr>
        <p:spPr>
          <a:xfrm>
            <a:off x="1" y="0"/>
            <a:ext cx="12184819" cy="6769100"/>
          </a:xfrm>
          <a:prstGeom prst="rect">
            <a:avLst/>
          </a:prstGeom>
          <a:solidFill>
            <a:srgbClr val="0077A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pic>
        <p:nvPicPr>
          <p:cNvPr id="7" name="Bilde 6" descr="NY2_ORGINALheaderUDEinterfac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81" y="6090334"/>
            <a:ext cx="12192000" cy="783566"/>
          </a:xfrm>
          <a:prstGeom prst="rect">
            <a:avLst/>
          </a:prstGeom>
        </p:spPr>
      </p:pic>
      <p:sp>
        <p:nvSpPr>
          <p:cNvPr id="8" name="Tittel 1"/>
          <p:cNvSpPr>
            <a:spLocks noGrp="1"/>
          </p:cNvSpPr>
          <p:nvPr>
            <p:ph type="ctrTitle" hasCustomPrompt="1"/>
          </p:nvPr>
        </p:nvSpPr>
        <p:spPr>
          <a:xfrm>
            <a:off x="623392" y="476672"/>
            <a:ext cx="11041227" cy="1080120"/>
          </a:xfrm>
          <a:prstGeom prst="rect">
            <a:avLst/>
          </a:prstGeom>
        </p:spPr>
        <p:txBody>
          <a:bodyPr>
            <a:noAutofit/>
          </a:bodyPr>
          <a:lstStyle>
            <a:lvl1pPr algn="ctr">
              <a:defRPr sz="4400">
                <a:solidFill>
                  <a:schemeClr val="bg1"/>
                </a:solidFill>
              </a:defRPr>
            </a:lvl1pPr>
          </a:lstStyle>
          <a:p>
            <a:r>
              <a:rPr lang="nb-NO" dirty="0"/>
              <a:t>Klikk for å legge til en tittel</a:t>
            </a:r>
          </a:p>
        </p:txBody>
      </p:sp>
      <p:sp>
        <p:nvSpPr>
          <p:cNvPr id="9" name="Plassholder for innhold 2"/>
          <p:cNvSpPr>
            <a:spLocks noGrp="1"/>
          </p:cNvSpPr>
          <p:nvPr>
            <p:ph idx="1"/>
          </p:nvPr>
        </p:nvSpPr>
        <p:spPr>
          <a:xfrm>
            <a:off x="623392" y="1700808"/>
            <a:ext cx="11041227" cy="3960440"/>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1" name="Plassholder for dato 14"/>
          <p:cNvSpPr txBox="1">
            <a:spLocks/>
          </p:cNvSpPr>
          <p:nvPr userDrawn="1"/>
        </p:nvSpPr>
        <p:spPr>
          <a:xfrm>
            <a:off x="10416481" y="5907772"/>
            <a:ext cx="1478319" cy="365125"/>
          </a:xfrm>
          <a:prstGeom prst="rect">
            <a:avLst/>
          </a:prstGeom>
        </p:spPr>
        <p:txBody>
          <a:bodyPr vert="horz" lIns="91440" tIns="45720" rIns="91440" bIns="45720" rtlCol="0" anchor="ctr"/>
          <a:lstStyle>
            <a:defPPr>
              <a:defRPr lang="nb-NO"/>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0401A2A-EA9E-4009-BB29-E98453A213B6}" type="datetimeFigureOut">
              <a:rPr lang="nb-NO" sz="1200" smtClean="0"/>
              <a:pPr/>
              <a:t>26.02.2025</a:t>
            </a:fld>
            <a:endParaRPr lang="nb-NO" sz="1200" dirty="0"/>
          </a:p>
        </p:txBody>
      </p:sp>
    </p:spTree>
    <p:extLst>
      <p:ext uri="{BB962C8B-B14F-4D97-AF65-F5344CB8AC3E}">
        <p14:creationId xmlns:p14="http://schemas.microsoft.com/office/powerpoint/2010/main" val="3636511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grønn">
    <p:bg>
      <p:bgPr>
        <a:solidFill>
          <a:schemeClr val="accent1"/>
        </a:solidFill>
        <a:effectLst/>
      </p:bgPr>
    </p:bg>
    <p:spTree>
      <p:nvGrpSpPr>
        <p:cNvPr id="1" name=""/>
        <p:cNvGrpSpPr/>
        <p:nvPr/>
      </p:nvGrpSpPr>
      <p:grpSpPr>
        <a:xfrm>
          <a:off x="0" y="0"/>
          <a:ext cx="0" cy="0"/>
          <a:chOff x="0" y="0"/>
          <a:chExt cx="0" cy="0"/>
        </a:xfrm>
      </p:grpSpPr>
      <p:sp>
        <p:nvSpPr>
          <p:cNvPr id="8" name="Plassholder for tekst 10">
            <a:extLst>
              <a:ext uri="{FF2B5EF4-FFF2-40B4-BE49-F238E27FC236}">
                <a16:creationId xmlns:a16="http://schemas.microsoft.com/office/drawing/2014/main" id="{86C772FF-C052-0C4B-8B32-A07216E1D990}"/>
              </a:ext>
            </a:extLst>
          </p:cNvPr>
          <p:cNvSpPr>
            <a:spLocks noGrp="1"/>
          </p:cNvSpPr>
          <p:nvPr>
            <p:ph type="body" sz="quarter" idx="19"/>
          </p:nvPr>
        </p:nvSpPr>
        <p:spPr>
          <a:xfrm>
            <a:off x="8121600" y="4060800"/>
            <a:ext cx="2030400" cy="2030400"/>
          </a:xfrm>
          <a:prstGeom prst="ellipse">
            <a:avLst/>
          </a:prstGeom>
          <a:solidFill>
            <a:schemeClr val="accent3"/>
          </a:solidFill>
        </p:spPr>
        <p:txBody>
          <a:bodyPr>
            <a:normAutofit/>
          </a:bodyPr>
          <a:lstStyle>
            <a:lvl1pPr marL="216000" indent="-216000">
              <a:buFont typeface="Arial" panose="020B0604020202020204" pitchFamily="34" charset="0"/>
              <a:buChar char="•"/>
              <a:defRPr sz="100">
                <a:solidFill>
                  <a:schemeClr val="tx2"/>
                </a:solidFill>
              </a:defRPr>
            </a:lvl1pPr>
          </a:lstStyle>
          <a:p>
            <a:pPr lvl="0"/>
            <a:r>
              <a:rPr lang="nb-NO"/>
              <a:t>Rediger tekststiler i malen</a:t>
            </a:r>
          </a:p>
        </p:txBody>
      </p:sp>
      <p:sp>
        <p:nvSpPr>
          <p:cNvPr id="4" name="Date Placeholder 3">
            <a:extLst>
              <a:ext uri="{FF2B5EF4-FFF2-40B4-BE49-F238E27FC236}">
                <a16:creationId xmlns:a16="http://schemas.microsoft.com/office/drawing/2014/main" id="{753D9EED-5C9F-1D41-958F-38DA9D96F84C}"/>
              </a:ext>
            </a:extLst>
          </p:cNvPr>
          <p:cNvSpPr>
            <a:spLocks noGrp="1"/>
          </p:cNvSpPr>
          <p:nvPr>
            <p:ph type="dt" sz="half" idx="10"/>
          </p:nvPr>
        </p:nvSpPr>
        <p:spPr>
          <a:xfrm>
            <a:off x="720000" y="10736237"/>
            <a:ext cx="1315175" cy="365125"/>
          </a:xfrm>
        </p:spPr>
        <p:txBody>
          <a:bodyPr/>
          <a:lstStyle/>
          <a:p>
            <a:fld id="{402CE879-B090-2641-8BC3-AD9F1F5860E2}" type="datetime1">
              <a:rPr lang="nb-NO" smtClean="0"/>
              <a:t>26.02.2025</a:t>
            </a:fld>
            <a:endParaRPr lang="nb-NO"/>
          </a:p>
        </p:txBody>
      </p:sp>
      <p:sp>
        <p:nvSpPr>
          <p:cNvPr id="5" name="Footer Placeholder 4">
            <a:extLst>
              <a:ext uri="{FF2B5EF4-FFF2-40B4-BE49-F238E27FC236}">
                <a16:creationId xmlns:a16="http://schemas.microsoft.com/office/drawing/2014/main" id="{C2D4BB38-9DEC-8A4A-A28C-A72E74618775}"/>
              </a:ext>
            </a:extLst>
          </p:cNvPr>
          <p:cNvSpPr>
            <a:spLocks noGrp="1"/>
          </p:cNvSpPr>
          <p:nvPr>
            <p:ph type="ftr" sz="quarter" idx="11"/>
          </p:nvPr>
        </p:nvSpPr>
        <p:spPr>
          <a:xfrm>
            <a:off x="4064000" y="10736237"/>
            <a:ext cx="4064000" cy="365125"/>
          </a:xfrm>
        </p:spPr>
        <p:txBody>
          <a:bodyPr/>
          <a:lstStyle/>
          <a:p>
            <a:endParaRPr lang="nb-NO"/>
          </a:p>
        </p:txBody>
      </p:sp>
      <p:sp>
        <p:nvSpPr>
          <p:cNvPr id="6" name="Slide Number Placeholder 5">
            <a:extLst>
              <a:ext uri="{FF2B5EF4-FFF2-40B4-BE49-F238E27FC236}">
                <a16:creationId xmlns:a16="http://schemas.microsoft.com/office/drawing/2014/main" id="{ADF6218E-19D0-9045-BA8C-375EC7389868}"/>
              </a:ext>
            </a:extLst>
          </p:cNvPr>
          <p:cNvSpPr>
            <a:spLocks noGrp="1"/>
          </p:cNvSpPr>
          <p:nvPr>
            <p:ph type="sldNum" sz="quarter" idx="12"/>
          </p:nvPr>
        </p:nvSpPr>
        <p:spPr>
          <a:xfrm>
            <a:off x="-1" y="10736237"/>
            <a:ext cx="695325" cy="365125"/>
          </a:xfrm>
        </p:spPr>
        <p:txBody>
          <a:bodyPr/>
          <a:lstStyle/>
          <a:p>
            <a:fld id="{8ACEFDFC-287E-0A4D-81A7-6CC8C070690D}" type="slidenum">
              <a:rPr lang="nb-NO" smtClean="0"/>
              <a:t>‹#›</a:t>
            </a:fld>
            <a:endParaRPr lang="nb-NO"/>
          </a:p>
        </p:txBody>
      </p:sp>
      <p:sp>
        <p:nvSpPr>
          <p:cNvPr id="35" name="Tittel 34">
            <a:extLst>
              <a:ext uri="{FF2B5EF4-FFF2-40B4-BE49-F238E27FC236}">
                <a16:creationId xmlns:a16="http://schemas.microsoft.com/office/drawing/2014/main" id="{13593DB4-8276-BA48-85E6-903D48BB6195}"/>
              </a:ext>
            </a:extLst>
          </p:cNvPr>
          <p:cNvSpPr>
            <a:spLocks noGrp="1"/>
          </p:cNvSpPr>
          <p:nvPr>
            <p:ph type="ctrTitle" hasCustomPrompt="1"/>
          </p:nvPr>
        </p:nvSpPr>
        <p:spPr>
          <a:xfrm>
            <a:off x="-2" y="0"/>
            <a:ext cx="10164765" cy="6091200"/>
          </a:xfrm>
          <a:custGeom>
            <a:avLst/>
            <a:gdLst>
              <a:gd name="connsiteX0" fmla="*/ 0 w 10164765"/>
              <a:gd name="connsiteY0" fmla="*/ 0 h 6091200"/>
              <a:gd name="connsiteX1" fmla="*/ 7832037 w 10164765"/>
              <a:gd name="connsiteY1" fmla="*/ 0 h 6091200"/>
              <a:gd name="connsiteX2" fmla="*/ 8128001 w 10164765"/>
              <a:gd name="connsiteY2" fmla="*/ 0 h 6091200"/>
              <a:gd name="connsiteX3" fmla="*/ 10164765 w 10164765"/>
              <a:gd name="connsiteY3" fmla="*/ 0 h 6091200"/>
              <a:gd name="connsiteX4" fmla="*/ 10164765 w 10164765"/>
              <a:gd name="connsiteY4" fmla="*/ 4060824 h 6091200"/>
              <a:gd name="connsiteX5" fmla="*/ 8128001 w 10164765"/>
              <a:gd name="connsiteY5" fmla="*/ 4060824 h 6091200"/>
              <a:gd name="connsiteX6" fmla="*/ 8128001 w 10164765"/>
              <a:gd name="connsiteY6" fmla="*/ 6091200 h 6091200"/>
              <a:gd name="connsiteX7" fmla="*/ 0 w 10164765"/>
              <a:gd name="connsiteY7" fmla="*/ 6091200 h 609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64765" h="6091200">
                <a:moveTo>
                  <a:pt x="0" y="0"/>
                </a:moveTo>
                <a:lnTo>
                  <a:pt x="7832037" y="0"/>
                </a:lnTo>
                <a:lnTo>
                  <a:pt x="8128001" y="0"/>
                </a:lnTo>
                <a:lnTo>
                  <a:pt x="10164765" y="0"/>
                </a:lnTo>
                <a:lnTo>
                  <a:pt x="10164765" y="4060824"/>
                </a:lnTo>
                <a:lnTo>
                  <a:pt x="8128001" y="4060824"/>
                </a:lnTo>
                <a:lnTo>
                  <a:pt x="8128001" y="6091200"/>
                </a:lnTo>
                <a:lnTo>
                  <a:pt x="0" y="6091200"/>
                </a:lnTo>
                <a:close/>
              </a:path>
            </a:pathLst>
          </a:custGeom>
          <a:solidFill>
            <a:schemeClr val="accent3"/>
          </a:solidFill>
        </p:spPr>
        <p:txBody>
          <a:bodyPr wrap="square" lIns="1015200" tIns="0" rIns="2030400" bIns="0" anchor="ctr" anchorCtr="0">
            <a:noAutofit/>
          </a:bodyPr>
          <a:lstStyle>
            <a:lvl1pPr algn="l">
              <a:lnSpc>
                <a:spcPct val="100000"/>
              </a:lnSpc>
              <a:defRPr sz="3600">
                <a:solidFill>
                  <a:schemeClr val="tx1"/>
                </a:solidFill>
              </a:defRPr>
            </a:lvl1pPr>
          </a:lstStyle>
          <a:p>
            <a:r>
              <a:rPr lang="en-US" dirty="0"/>
              <a:t>Click to edit Master title style</a:t>
            </a:r>
            <a:endParaRPr dirty="0"/>
          </a:p>
        </p:txBody>
      </p:sp>
      <p:sp>
        <p:nvSpPr>
          <p:cNvPr id="3" name="Subtitle 2">
            <a:extLst>
              <a:ext uri="{FF2B5EF4-FFF2-40B4-BE49-F238E27FC236}">
                <a16:creationId xmlns:a16="http://schemas.microsoft.com/office/drawing/2014/main" id="{EA89F96C-53AF-C948-A865-09F73F95ADEC}"/>
              </a:ext>
            </a:extLst>
          </p:cNvPr>
          <p:cNvSpPr>
            <a:spLocks noGrp="1"/>
          </p:cNvSpPr>
          <p:nvPr>
            <p:ph type="subTitle" idx="1" hasCustomPrompt="1"/>
          </p:nvPr>
        </p:nvSpPr>
        <p:spPr>
          <a:xfrm>
            <a:off x="1019175" y="4060824"/>
            <a:ext cx="5076825" cy="2032001"/>
          </a:xfrm>
        </p:spPr>
        <p:txBody>
          <a:bodyPr lIns="0" tIns="180000" rIns="0" bIns="180000" anchor="ctr" anchorCtr="0">
            <a:normAutofit/>
          </a:bodyPr>
          <a:lstStyle>
            <a:lvl1pPr marL="0" indent="0" algn="l">
              <a:lnSpc>
                <a:spcPct val="100000"/>
              </a:lnSpc>
              <a:spcBef>
                <a:spcPts val="0"/>
              </a:spcBef>
              <a:spcAft>
                <a:spcPts val="200"/>
              </a:spcAft>
              <a:buNone/>
              <a:tabLst>
                <a:tab pos="1331913" algn="l"/>
              </a:tabLst>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dirty="0"/>
          </a:p>
        </p:txBody>
      </p:sp>
      <p:sp>
        <p:nvSpPr>
          <p:cNvPr id="9" name="TekstSylinder 8">
            <a:extLst>
              <a:ext uri="{FF2B5EF4-FFF2-40B4-BE49-F238E27FC236}">
                <a16:creationId xmlns:a16="http://schemas.microsoft.com/office/drawing/2014/main" id="{A301E017-7600-CA46-92E0-AFE66AACCA2B}"/>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Tittellysbilde blå 2</a:t>
            </a:r>
          </a:p>
        </p:txBody>
      </p:sp>
      <p:grpSp>
        <p:nvGrpSpPr>
          <p:cNvPr id="10" name="Gruppe 9">
            <a:extLst>
              <a:ext uri="{FF2B5EF4-FFF2-40B4-BE49-F238E27FC236}">
                <a16:creationId xmlns:a16="http://schemas.microsoft.com/office/drawing/2014/main" id="{A2CEFB0E-6E2E-E543-BC09-F383E69BD8F9}"/>
              </a:ext>
            </a:extLst>
          </p:cNvPr>
          <p:cNvGrpSpPr/>
          <p:nvPr userDrawn="1"/>
        </p:nvGrpSpPr>
        <p:grpSpPr>
          <a:xfrm>
            <a:off x="-715963" y="-1306644"/>
            <a:ext cx="12909163" cy="8164644"/>
            <a:chOff x="-715963" y="-1306644"/>
            <a:chExt cx="12909163" cy="8164644"/>
          </a:xfrm>
        </p:grpSpPr>
        <p:grpSp>
          <p:nvGrpSpPr>
            <p:cNvPr id="11" name="Gruppe 10">
              <a:extLst>
                <a:ext uri="{FF2B5EF4-FFF2-40B4-BE49-F238E27FC236}">
                  <a16:creationId xmlns:a16="http://schemas.microsoft.com/office/drawing/2014/main" id="{25773BD9-6C2A-2E45-974B-021C79B8A0F6}"/>
                </a:ext>
              </a:extLst>
            </p:cNvPr>
            <p:cNvGrpSpPr/>
            <p:nvPr userDrawn="1"/>
          </p:nvGrpSpPr>
          <p:grpSpPr>
            <a:xfrm>
              <a:off x="-800" y="-1306644"/>
              <a:ext cx="12194000" cy="1075340"/>
              <a:chOff x="-800" y="-1229864"/>
              <a:chExt cx="12194000" cy="1075340"/>
            </a:xfrm>
          </p:grpSpPr>
          <p:grpSp>
            <p:nvGrpSpPr>
              <p:cNvPr id="28" name="Gruppe 27">
                <a:extLst>
                  <a:ext uri="{FF2B5EF4-FFF2-40B4-BE49-F238E27FC236}">
                    <a16:creationId xmlns:a16="http://schemas.microsoft.com/office/drawing/2014/main" id="{CE1E3804-3FB4-B048-A83B-BD3930892E37}"/>
                  </a:ext>
                </a:extLst>
              </p:cNvPr>
              <p:cNvGrpSpPr/>
              <p:nvPr/>
            </p:nvGrpSpPr>
            <p:grpSpPr>
              <a:xfrm>
                <a:off x="0" y="-320124"/>
                <a:ext cx="12192000" cy="165600"/>
                <a:chOff x="0" y="-413084"/>
                <a:chExt cx="12192000" cy="206078"/>
              </a:xfrm>
              <a:solidFill>
                <a:schemeClr val="bg1"/>
              </a:solidFill>
            </p:grpSpPr>
            <p:sp>
              <p:nvSpPr>
                <p:cNvPr id="57" name="Rektangel 56">
                  <a:extLst>
                    <a:ext uri="{FF2B5EF4-FFF2-40B4-BE49-F238E27FC236}">
                      <a16:creationId xmlns:a16="http://schemas.microsoft.com/office/drawing/2014/main" id="{2DD1FCA6-63FF-D74F-8775-0893249E07DF}"/>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58" name="Rektangel 57">
                  <a:extLst>
                    <a:ext uri="{FF2B5EF4-FFF2-40B4-BE49-F238E27FC236}">
                      <a16:creationId xmlns:a16="http://schemas.microsoft.com/office/drawing/2014/main" id="{C51286A6-4A53-C144-B97B-7421D8D5F11C}"/>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59" name="Rektangel 58">
                  <a:extLst>
                    <a:ext uri="{FF2B5EF4-FFF2-40B4-BE49-F238E27FC236}">
                      <a16:creationId xmlns:a16="http://schemas.microsoft.com/office/drawing/2014/main" id="{6C69A02B-063E-ED44-BDE5-424A23AF1FC5}"/>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60" name="Rektangel 59">
                  <a:extLst>
                    <a:ext uri="{FF2B5EF4-FFF2-40B4-BE49-F238E27FC236}">
                      <a16:creationId xmlns:a16="http://schemas.microsoft.com/office/drawing/2014/main" id="{83626417-CDF0-3D45-AD9E-DFECCB7DF8A5}"/>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1" name="Rektangel 60">
                  <a:extLst>
                    <a:ext uri="{FF2B5EF4-FFF2-40B4-BE49-F238E27FC236}">
                      <a16:creationId xmlns:a16="http://schemas.microsoft.com/office/drawing/2014/main" id="{911B6A58-11E5-D84E-ACC8-EC16AE1CDD00}"/>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sp>
              <p:nvSpPr>
                <p:cNvPr id="62" name="Rektangel 61">
                  <a:extLst>
                    <a:ext uri="{FF2B5EF4-FFF2-40B4-BE49-F238E27FC236}">
                      <a16:creationId xmlns:a16="http://schemas.microsoft.com/office/drawing/2014/main" id="{C8973C97-9370-2242-98E5-45E434DB7BDE}"/>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5,64 cm</a:t>
                  </a:r>
                </a:p>
              </p:txBody>
            </p:sp>
          </p:grpSp>
          <p:cxnSp>
            <p:nvCxnSpPr>
              <p:cNvPr id="29" name="Rett linje 28">
                <a:extLst>
                  <a:ext uri="{FF2B5EF4-FFF2-40B4-BE49-F238E27FC236}">
                    <a16:creationId xmlns:a16="http://schemas.microsoft.com/office/drawing/2014/main" id="{96AB93ED-0FBE-AB48-9789-5ADF0BB61973}"/>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Rett linje 29">
                <a:extLst>
                  <a:ext uri="{FF2B5EF4-FFF2-40B4-BE49-F238E27FC236}">
                    <a16:creationId xmlns:a16="http://schemas.microsoft.com/office/drawing/2014/main" id="{5AB27E8C-8EEA-684B-A660-B8760E0FFB11}"/>
                  </a:ext>
                </a:extLst>
              </p:cNvPr>
              <p:cNvCxnSpPr>
                <a:cxnSpLocks/>
                <a:stCxn id="47"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Rett linje 30">
                <a:extLst>
                  <a:ext uri="{FF2B5EF4-FFF2-40B4-BE49-F238E27FC236}">
                    <a16:creationId xmlns:a16="http://schemas.microsoft.com/office/drawing/2014/main" id="{4D71D931-EF21-9C49-892F-B1B52A09E1F0}"/>
                  </a:ext>
                </a:extLst>
              </p:cNvPr>
              <p:cNvCxnSpPr>
                <a:cxnSpLocks/>
                <a:stCxn id="49"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Rett linje 31">
                <a:extLst>
                  <a:ext uri="{FF2B5EF4-FFF2-40B4-BE49-F238E27FC236}">
                    <a16:creationId xmlns:a16="http://schemas.microsoft.com/office/drawing/2014/main" id="{A99BAA48-C174-C544-9DA8-230A3B74C46F}"/>
                  </a:ext>
                </a:extLst>
              </p:cNvPr>
              <p:cNvCxnSpPr>
                <a:cxnSpLocks/>
                <a:stCxn id="45"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Rett linje 32">
                <a:extLst>
                  <a:ext uri="{FF2B5EF4-FFF2-40B4-BE49-F238E27FC236}">
                    <a16:creationId xmlns:a16="http://schemas.microsoft.com/office/drawing/2014/main" id="{E5B7B5DF-40F4-2144-A96E-54C9ECCCE7AD}"/>
                  </a:ext>
                </a:extLst>
              </p:cNvPr>
              <p:cNvCxnSpPr>
                <a:cxnSpLocks/>
                <a:stCxn id="51"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Rett linje 33">
                <a:extLst>
                  <a:ext uri="{FF2B5EF4-FFF2-40B4-BE49-F238E27FC236}">
                    <a16:creationId xmlns:a16="http://schemas.microsoft.com/office/drawing/2014/main" id="{E280C9BE-B73B-D749-99AF-3C90CFCE71D2}"/>
                  </a:ext>
                </a:extLst>
              </p:cNvPr>
              <p:cNvCxnSpPr>
                <a:cxnSpLocks/>
                <a:stCxn id="55"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Rett linje 36">
                <a:extLst>
                  <a:ext uri="{FF2B5EF4-FFF2-40B4-BE49-F238E27FC236}">
                    <a16:creationId xmlns:a16="http://schemas.microsoft.com/office/drawing/2014/main" id="{4EF346E5-FC21-CE43-9AE3-016F4F44336E}"/>
                  </a:ext>
                </a:extLst>
              </p:cNvPr>
              <p:cNvCxnSpPr>
                <a:cxnSpLocks/>
                <a:stCxn id="53"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uppe 37">
                <a:extLst>
                  <a:ext uri="{FF2B5EF4-FFF2-40B4-BE49-F238E27FC236}">
                    <a16:creationId xmlns:a16="http://schemas.microsoft.com/office/drawing/2014/main" id="{6276475C-D8D5-9E4D-A2E4-CA3DC1A814AC}"/>
                  </a:ext>
                </a:extLst>
              </p:cNvPr>
              <p:cNvGrpSpPr/>
              <p:nvPr userDrawn="1"/>
            </p:nvGrpSpPr>
            <p:grpSpPr>
              <a:xfrm>
                <a:off x="0" y="-621464"/>
                <a:ext cx="12192000" cy="206078"/>
                <a:chOff x="0" y="-674874"/>
                <a:chExt cx="12192000" cy="206078"/>
              </a:xfrm>
            </p:grpSpPr>
            <p:sp>
              <p:nvSpPr>
                <p:cNvPr id="55" name="Rektangel 54">
                  <a:extLst>
                    <a:ext uri="{FF2B5EF4-FFF2-40B4-BE49-F238E27FC236}">
                      <a16:creationId xmlns:a16="http://schemas.microsoft.com/office/drawing/2014/main" id="{7E8EEA4C-0FD9-594C-9B75-1346201C58DB}"/>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33,87 cm</a:t>
                  </a:r>
                </a:p>
              </p:txBody>
            </p:sp>
            <p:cxnSp>
              <p:nvCxnSpPr>
                <p:cNvPr id="56" name="Rett linje 55">
                  <a:extLst>
                    <a:ext uri="{FF2B5EF4-FFF2-40B4-BE49-F238E27FC236}">
                      <a16:creationId xmlns:a16="http://schemas.microsoft.com/office/drawing/2014/main" id="{BF66CA8E-1BAC-E949-A7E3-173F81960256}"/>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39" name="Gruppe 38">
                <a:extLst>
                  <a:ext uri="{FF2B5EF4-FFF2-40B4-BE49-F238E27FC236}">
                    <a16:creationId xmlns:a16="http://schemas.microsoft.com/office/drawing/2014/main" id="{D71E4EB9-B7E6-2C42-92FA-53442C24B4E1}"/>
                  </a:ext>
                </a:extLst>
              </p:cNvPr>
              <p:cNvGrpSpPr/>
              <p:nvPr userDrawn="1"/>
            </p:nvGrpSpPr>
            <p:grpSpPr>
              <a:xfrm>
                <a:off x="0" y="-744566"/>
                <a:ext cx="10156824" cy="206078"/>
                <a:chOff x="0" y="-930144"/>
                <a:chExt cx="10156824" cy="206078"/>
              </a:xfrm>
            </p:grpSpPr>
            <p:sp>
              <p:nvSpPr>
                <p:cNvPr id="53" name="Rektangel 52">
                  <a:extLst>
                    <a:ext uri="{FF2B5EF4-FFF2-40B4-BE49-F238E27FC236}">
                      <a16:creationId xmlns:a16="http://schemas.microsoft.com/office/drawing/2014/main" id="{C5F7686B-27B5-BE40-B329-00C01FBCD02E}"/>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28,20 cm</a:t>
                  </a:r>
                </a:p>
              </p:txBody>
            </p:sp>
            <p:cxnSp>
              <p:nvCxnSpPr>
                <p:cNvPr id="54" name="Rett linje 53">
                  <a:extLst>
                    <a:ext uri="{FF2B5EF4-FFF2-40B4-BE49-F238E27FC236}">
                      <a16:creationId xmlns:a16="http://schemas.microsoft.com/office/drawing/2014/main" id="{9A68E00D-6901-4240-B8E5-1AA9F3DEA441}"/>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0" name="Gruppe 39">
                <a:extLst>
                  <a:ext uri="{FF2B5EF4-FFF2-40B4-BE49-F238E27FC236}">
                    <a16:creationId xmlns:a16="http://schemas.microsoft.com/office/drawing/2014/main" id="{71D7352F-67A4-4049-990F-0382FC7DC49F}"/>
                  </a:ext>
                </a:extLst>
              </p:cNvPr>
              <p:cNvGrpSpPr/>
              <p:nvPr userDrawn="1"/>
            </p:nvGrpSpPr>
            <p:grpSpPr>
              <a:xfrm>
                <a:off x="0" y="-867666"/>
                <a:ext cx="8128000" cy="206078"/>
                <a:chOff x="0" y="-1191934"/>
                <a:chExt cx="8128000" cy="206078"/>
              </a:xfrm>
            </p:grpSpPr>
            <p:sp>
              <p:nvSpPr>
                <p:cNvPr id="51" name="Rektangel 50">
                  <a:extLst>
                    <a:ext uri="{FF2B5EF4-FFF2-40B4-BE49-F238E27FC236}">
                      <a16:creationId xmlns:a16="http://schemas.microsoft.com/office/drawing/2014/main" id="{381DE301-98B9-644B-8D3D-17CC7FA7BDA3}"/>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22,56 cm</a:t>
                  </a:r>
                </a:p>
              </p:txBody>
            </p:sp>
            <p:cxnSp>
              <p:nvCxnSpPr>
                <p:cNvPr id="52" name="Rett linje 51">
                  <a:extLst>
                    <a:ext uri="{FF2B5EF4-FFF2-40B4-BE49-F238E27FC236}">
                      <a16:creationId xmlns:a16="http://schemas.microsoft.com/office/drawing/2014/main" id="{7480F39F-7C7E-3A4E-8287-A036857FB1FA}"/>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1" name="Gruppe 40">
                <a:extLst>
                  <a:ext uri="{FF2B5EF4-FFF2-40B4-BE49-F238E27FC236}">
                    <a16:creationId xmlns:a16="http://schemas.microsoft.com/office/drawing/2014/main" id="{38DB9731-B50F-5544-B812-A6BC265BD77D}"/>
                  </a:ext>
                </a:extLst>
              </p:cNvPr>
              <p:cNvGrpSpPr/>
              <p:nvPr userDrawn="1"/>
            </p:nvGrpSpPr>
            <p:grpSpPr>
              <a:xfrm>
                <a:off x="-800" y="-990766"/>
                <a:ext cx="6091200" cy="206078"/>
                <a:chOff x="0" y="-1453724"/>
                <a:chExt cx="6091200" cy="206078"/>
              </a:xfrm>
            </p:grpSpPr>
            <p:sp>
              <p:nvSpPr>
                <p:cNvPr id="49" name="Rektangel 48">
                  <a:extLst>
                    <a:ext uri="{FF2B5EF4-FFF2-40B4-BE49-F238E27FC236}">
                      <a16:creationId xmlns:a16="http://schemas.microsoft.com/office/drawing/2014/main" id="{819C4AB6-0EC3-DE4F-9E18-DF8A52339E90}"/>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50" name="Rett linje 49">
                  <a:extLst>
                    <a:ext uri="{FF2B5EF4-FFF2-40B4-BE49-F238E27FC236}">
                      <a16:creationId xmlns:a16="http://schemas.microsoft.com/office/drawing/2014/main" id="{FAF932E7-9631-FB48-B48D-769CF895031A}"/>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2" name="Gruppe 41">
                <a:extLst>
                  <a:ext uri="{FF2B5EF4-FFF2-40B4-BE49-F238E27FC236}">
                    <a16:creationId xmlns:a16="http://schemas.microsoft.com/office/drawing/2014/main" id="{9CC4BE46-793A-0949-9E5E-5F57255DE9CF}"/>
                  </a:ext>
                </a:extLst>
              </p:cNvPr>
              <p:cNvGrpSpPr/>
              <p:nvPr userDrawn="1"/>
            </p:nvGrpSpPr>
            <p:grpSpPr>
              <a:xfrm>
                <a:off x="0" y="-1113866"/>
                <a:ext cx="4060800" cy="206078"/>
                <a:chOff x="0" y="-1715514"/>
                <a:chExt cx="4060800" cy="206078"/>
              </a:xfrm>
            </p:grpSpPr>
            <p:sp>
              <p:nvSpPr>
                <p:cNvPr id="47" name="Rektangel 46">
                  <a:extLst>
                    <a:ext uri="{FF2B5EF4-FFF2-40B4-BE49-F238E27FC236}">
                      <a16:creationId xmlns:a16="http://schemas.microsoft.com/office/drawing/2014/main" id="{98110600-5784-7F43-8FB1-692FE513BCA1}"/>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48" name="Rett linje 47">
                  <a:extLst>
                    <a:ext uri="{FF2B5EF4-FFF2-40B4-BE49-F238E27FC236}">
                      <a16:creationId xmlns:a16="http://schemas.microsoft.com/office/drawing/2014/main" id="{74D71D80-358C-8847-B0E9-593F373F1FA7}"/>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A519ED48-547D-BD45-BD12-B83B84F405FC}"/>
                  </a:ext>
                </a:extLst>
              </p:cNvPr>
              <p:cNvGrpSpPr/>
              <p:nvPr userDrawn="1"/>
            </p:nvGrpSpPr>
            <p:grpSpPr>
              <a:xfrm>
                <a:off x="0" y="-1229864"/>
                <a:ext cx="1015200" cy="206078"/>
                <a:chOff x="0" y="-1959289"/>
                <a:chExt cx="1015200" cy="206078"/>
              </a:xfrm>
            </p:grpSpPr>
            <p:sp>
              <p:nvSpPr>
                <p:cNvPr id="45" name="Rektangel 44">
                  <a:extLst>
                    <a:ext uri="{FF2B5EF4-FFF2-40B4-BE49-F238E27FC236}">
                      <a16:creationId xmlns:a16="http://schemas.microsoft.com/office/drawing/2014/main" id="{0D553266-15E1-BA4D-B0C9-C6DEDB1BB5AF}"/>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2,82 cm</a:t>
                  </a:r>
                </a:p>
              </p:txBody>
            </p:sp>
            <p:cxnSp>
              <p:nvCxnSpPr>
                <p:cNvPr id="46" name="Rett linje 45">
                  <a:extLst>
                    <a:ext uri="{FF2B5EF4-FFF2-40B4-BE49-F238E27FC236}">
                      <a16:creationId xmlns:a16="http://schemas.microsoft.com/office/drawing/2014/main" id="{BB328E21-8E98-874B-8FA1-B13055BD5CD3}"/>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44" name="Rett linje 43">
                <a:extLst>
                  <a:ext uri="{FF2B5EF4-FFF2-40B4-BE49-F238E27FC236}">
                    <a16:creationId xmlns:a16="http://schemas.microsoft.com/office/drawing/2014/main" id="{C2254678-6CC1-8842-B1EA-AD4375B525A9}"/>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2" name="Gruppe 11">
              <a:extLst>
                <a:ext uri="{FF2B5EF4-FFF2-40B4-BE49-F238E27FC236}">
                  <a16:creationId xmlns:a16="http://schemas.microsoft.com/office/drawing/2014/main" id="{3405E8BE-58E7-F840-AEB4-9A58944BA448}"/>
                </a:ext>
              </a:extLst>
            </p:cNvPr>
            <p:cNvGrpSpPr/>
            <p:nvPr userDrawn="1"/>
          </p:nvGrpSpPr>
          <p:grpSpPr>
            <a:xfrm>
              <a:off x="-715963" y="-4004"/>
              <a:ext cx="590564" cy="6862004"/>
              <a:chOff x="-715963" y="-4004"/>
              <a:chExt cx="590564" cy="6862004"/>
            </a:xfrm>
          </p:grpSpPr>
          <p:sp>
            <p:nvSpPr>
              <p:cNvPr id="14" name="Rektangel 13">
                <a:extLst>
                  <a:ext uri="{FF2B5EF4-FFF2-40B4-BE49-F238E27FC236}">
                    <a16:creationId xmlns:a16="http://schemas.microsoft.com/office/drawing/2014/main" id="{E24FCE0A-347D-AC49-8F20-FA63B68732E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2,13 cm</a:t>
                </a:r>
              </a:p>
            </p:txBody>
          </p:sp>
          <p:sp>
            <p:nvSpPr>
              <p:cNvPr id="15" name="Rektangel 14">
                <a:extLst>
                  <a:ext uri="{FF2B5EF4-FFF2-40B4-BE49-F238E27FC236}">
                    <a16:creationId xmlns:a16="http://schemas.microsoft.com/office/drawing/2014/main" id="{2F220C5E-10FD-9940-BE9D-E16B6DC8BDFD}"/>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16" name="Rektangel 15">
                <a:extLst>
                  <a:ext uri="{FF2B5EF4-FFF2-40B4-BE49-F238E27FC236}">
                    <a16:creationId xmlns:a16="http://schemas.microsoft.com/office/drawing/2014/main" id="{7D16F1D6-C980-1049-9336-9A91B2AAE2B6}"/>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sp>
            <p:nvSpPr>
              <p:cNvPr id="17" name="Rektangel 16">
                <a:extLst>
                  <a:ext uri="{FF2B5EF4-FFF2-40B4-BE49-F238E27FC236}">
                    <a16:creationId xmlns:a16="http://schemas.microsoft.com/office/drawing/2014/main" id="{2698120B-A4D7-1B44-88F0-DD387E118BC1}"/>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rPr>
                  <a:t>5,64 cm</a:t>
                </a:r>
              </a:p>
            </p:txBody>
          </p:sp>
          <p:cxnSp>
            <p:nvCxnSpPr>
              <p:cNvPr id="18" name="Rett linje 17">
                <a:extLst>
                  <a:ext uri="{FF2B5EF4-FFF2-40B4-BE49-F238E27FC236}">
                    <a16:creationId xmlns:a16="http://schemas.microsoft.com/office/drawing/2014/main" id="{FCCAB6FB-CE03-4349-A7D8-D89B2EB35DB4}"/>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Rett linje 18">
                <a:extLst>
                  <a:ext uri="{FF2B5EF4-FFF2-40B4-BE49-F238E27FC236}">
                    <a16:creationId xmlns:a16="http://schemas.microsoft.com/office/drawing/2014/main" id="{547DB187-8151-3A4C-A344-EE86FDB1C176}"/>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Rett linje 19">
                <a:extLst>
                  <a:ext uri="{FF2B5EF4-FFF2-40B4-BE49-F238E27FC236}">
                    <a16:creationId xmlns:a16="http://schemas.microsoft.com/office/drawing/2014/main" id="{5FC04980-CFB7-F94F-ABFC-97DEA76615A8}"/>
                  </a:ext>
                </a:extLst>
              </p:cNvPr>
              <p:cNvCxnSpPr>
                <a:cxnSpLocks/>
                <a:stCxn id="22"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Rett linje 20">
                <a:extLst>
                  <a:ext uri="{FF2B5EF4-FFF2-40B4-BE49-F238E27FC236}">
                    <a16:creationId xmlns:a16="http://schemas.microsoft.com/office/drawing/2014/main" id="{D1EBDDF6-5D28-E740-9468-AEFF2C0B38C8}"/>
                  </a:ext>
                </a:extLst>
              </p:cNvPr>
              <p:cNvCxnSpPr>
                <a:cxnSpLocks/>
                <a:stCxn id="22"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Rektangel 21">
                <a:extLst>
                  <a:ext uri="{FF2B5EF4-FFF2-40B4-BE49-F238E27FC236}">
                    <a16:creationId xmlns:a16="http://schemas.microsoft.com/office/drawing/2014/main" id="{3108A28A-8B03-4B4B-AED5-25C8F0B19A8E}"/>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16,92 cm</a:t>
                </a:r>
              </a:p>
            </p:txBody>
          </p:sp>
          <p:cxnSp>
            <p:nvCxnSpPr>
              <p:cNvPr id="23" name="Rett linje 22">
                <a:extLst>
                  <a:ext uri="{FF2B5EF4-FFF2-40B4-BE49-F238E27FC236}">
                    <a16:creationId xmlns:a16="http://schemas.microsoft.com/office/drawing/2014/main" id="{9EE85A3A-C811-B446-960C-CD4E7BF5F929}"/>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24" name="Rektangel 23">
                <a:extLst>
                  <a:ext uri="{FF2B5EF4-FFF2-40B4-BE49-F238E27FC236}">
                    <a16:creationId xmlns:a16="http://schemas.microsoft.com/office/drawing/2014/main" id="{D6200BCF-D719-1C47-A25F-61C92A75946F}"/>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rPr>
                  <a:t>11,28 cm</a:t>
                </a:r>
              </a:p>
            </p:txBody>
          </p:sp>
          <p:cxnSp>
            <p:nvCxnSpPr>
              <p:cNvPr id="25" name="Rett linje 24">
                <a:extLst>
                  <a:ext uri="{FF2B5EF4-FFF2-40B4-BE49-F238E27FC236}">
                    <a16:creationId xmlns:a16="http://schemas.microsoft.com/office/drawing/2014/main" id="{A79962BC-9B09-5E44-9541-31DFDF625EEA}"/>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26" name="Rett linje 25">
                <a:extLst>
                  <a:ext uri="{FF2B5EF4-FFF2-40B4-BE49-F238E27FC236}">
                    <a16:creationId xmlns:a16="http://schemas.microsoft.com/office/drawing/2014/main" id="{25DB8EF8-C74F-B040-AEC6-C512AD846CD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Rett linje 26">
                <a:extLst>
                  <a:ext uri="{FF2B5EF4-FFF2-40B4-BE49-F238E27FC236}">
                    <a16:creationId xmlns:a16="http://schemas.microsoft.com/office/drawing/2014/main" id="{3FF8B9DD-9221-E949-AEDD-F9A74EABB77D}"/>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3" name="TekstSylinder 12">
              <a:extLst>
                <a:ext uri="{FF2B5EF4-FFF2-40B4-BE49-F238E27FC236}">
                  <a16:creationId xmlns:a16="http://schemas.microsoft.com/office/drawing/2014/main" id="{81039E17-039C-B545-AB44-BB92A2233FF0}"/>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rPr>
                <a:t>Oslo 2019</a:t>
              </a:r>
            </a:p>
          </p:txBody>
        </p:sp>
      </p:grpSp>
      <p:sp>
        <p:nvSpPr>
          <p:cNvPr id="84" name="Plassholder for tekst 10">
            <a:extLst>
              <a:ext uri="{FF2B5EF4-FFF2-40B4-BE49-F238E27FC236}">
                <a16:creationId xmlns:a16="http://schemas.microsoft.com/office/drawing/2014/main" id="{0D8F09A7-65FB-3F40-97E2-2CB9486DB088}"/>
              </a:ext>
            </a:extLst>
          </p:cNvPr>
          <p:cNvSpPr>
            <a:spLocks noGrp="1" noChangeAspect="1"/>
          </p:cNvSpPr>
          <p:nvPr>
            <p:ph type="body" sz="quarter" idx="20"/>
          </p:nvPr>
        </p:nvSpPr>
        <p:spPr>
          <a:xfrm>
            <a:off x="8596800" y="4536000"/>
            <a:ext cx="1080000" cy="1080000"/>
          </a:xfrm>
          <a:prstGeom prst="ellipse">
            <a:avLst/>
          </a:prstGeom>
          <a:blipFill>
            <a:blip r:embed="rId2"/>
            <a:stretch>
              <a:fillRect/>
            </a:stretch>
          </a:blipFill>
        </p:spPr>
        <p:txBody>
          <a:bodyPr>
            <a:normAutofit/>
          </a:bodyPr>
          <a:lstStyle>
            <a:lvl1pPr marL="216000" indent="-216000">
              <a:buFont typeface="Arial" panose="020B0604020202020204" pitchFamily="34" charset="0"/>
              <a:buChar char="•"/>
              <a:defRPr sz="100">
                <a:solidFill>
                  <a:schemeClr val="accent5"/>
                </a:solidFill>
              </a:defRPr>
            </a:lvl1pPr>
          </a:lstStyle>
          <a:p>
            <a:pPr lvl="0"/>
            <a:r>
              <a:rPr lang="nb-NO"/>
              <a:t>Rediger tekststiler i malen</a:t>
            </a:r>
          </a:p>
        </p:txBody>
      </p:sp>
    </p:spTree>
    <p:extLst>
      <p:ext uri="{BB962C8B-B14F-4D97-AF65-F5344CB8AC3E}">
        <p14:creationId xmlns:p14="http://schemas.microsoft.com/office/powerpoint/2010/main" val="14223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Deloverskrift ">
    <p:bg>
      <p:bgPr>
        <a:solidFill>
          <a:schemeClr val="accent3"/>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0" y="-1"/>
            <a:ext cx="9149563" cy="3049200"/>
          </a:xfrm>
        </p:spPr>
        <p:txBody>
          <a:bodyPr anchor="b">
            <a:normAutofit/>
          </a:bodyPr>
          <a:lstStyle>
            <a:lvl1pPr>
              <a:defRPr sz="3600">
                <a:solidFill>
                  <a:schemeClr val="tx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9149563"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7" name="Plassholder for dato 6">
            <a:extLst>
              <a:ext uri="{FF2B5EF4-FFF2-40B4-BE49-F238E27FC236}">
                <a16:creationId xmlns:a16="http://schemas.microsoft.com/office/drawing/2014/main" id="{77F157D4-34D6-0F44-A5D8-A5C3BBE3B809}"/>
              </a:ext>
            </a:extLst>
          </p:cNvPr>
          <p:cNvSpPr>
            <a:spLocks noGrp="1"/>
          </p:cNvSpPr>
          <p:nvPr>
            <p:ph type="dt" sz="half" idx="10"/>
          </p:nvPr>
        </p:nvSpPr>
        <p:spPr/>
        <p:txBody>
          <a:bodyPr/>
          <a:lstStyle/>
          <a:p>
            <a:fld id="{D041A6F0-0B8A-9444-BB6E-70C7E9D9BBE0}" type="datetime1">
              <a:rPr lang="nb-NO" smtClean="0"/>
              <a:t>26.02.2025</a:t>
            </a:fld>
            <a:endParaRPr lang="nb-NO" dirty="0"/>
          </a:p>
        </p:txBody>
      </p:sp>
      <p:sp>
        <p:nvSpPr>
          <p:cNvPr id="9" name="Plassholder for bunntekst 8">
            <a:extLst>
              <a:ext uri="{FF2B5EF4-FFF2-40B4-BE49-F238E27FC236}">
                <a16:creationId xmlns:a16="http://schemas.microsoft.com/office/drawing/2014/main" id="{66471180-5D70-3944-9ACA-79BDABE2926E}"/>
              </a:ext>
            </a:extLst>
          </p:cNvPr>
          <p:cNvSpPr>
            <a:spLocks noGrp="1"/>
          </p:cNvSpPr>
          <p:nvPr>
            <p:ph type="ftr" sz="quarter" idx="11"/>
          </p:nvPr>
        </p:nvSpPr>
        <p:spPr/>
        <p:txBody>
          <a:bodyPr/>
          <a:lstStyle/>
          <a:p>
            <a:endParaRPr lang="nb-NO" dirty="0"/>
          </a:p>
        </p:txBody>
      </p:sp>
      <p:sp>
        <p:nvSpPr>
          <p:cNvPr id="10" name="Plassholder for lysbildenummer 9">
            <a:extLst>
              <a:ext uri="{FF2B5EF4-FFF2-40B4-BE49-F238E27FC236}">
                <a16:creationId xmlns:a16="http://schemas.microsoft.com/office/drawing/2014/main" id="{5ED6F1D1-C340-3A4C-AF92-86E203942DBC}"/>
              </a:ext>
            </a:extLst>
          </p:cNvPr>
          <p:cNvSpPr>
            <a:spLocks noGrp="1"/>
          </p:cNvSpPr>
          <p:nvPr>
            <p:ph type="sldNum" sz="quarter" idx="12"/>
          </p:nvPr>
        </p:nvSpPr>
        <p:spPr/>
        <p:txBody>
          <a:bodyPr/>
          <a:lstStyle/>
          <a:p>
            <a:pPr algn="l"/>
            <a:fld id="{8ACEFDFC-287E-0A4D-81A7-6CC8C070690D}" type="slidenum">
              <a:rPr lang="nb-NO" smtClean="0"/>
              <a:pPr algn="l"/>
              <a:t>‹#›</a:t>
            </a:fld>
            <a:endParaRPr lang="nb-NO" dirty="0"/>
          </a:p>
        </p:txBody>
      </p:sp>
      <p:sp>
        <p:nvSpPr>
          <p:cNvPr id="11" name="TekstSylinder 10">
            <a:extLst>
              <a:ext uri="{FF2B5EF4-FFF2-40B4-BE49-F238E27FC236}">
                <a16:creationId xmlns:a16="http://schemas.microsoft.com/office/drawing/2014/main" id="{380454CF-FC92-4149-8A21-8BC7D56A2723}"/>
              </a:ext>
            </a:extLst>
          </p:cNvPr>
          <p:cNvSpPr txBox="1"/>
          <p:nvPr userDrawn="1"/>
        </p:nvSpPr>
        <p:spPr>
          <a:xfrm>
            <a:off x="695321" y="-213030"/>
            <a:ext cx="3368679" cy="206078"/>
          </a:xfrm>
          <a:prstGeom prst="rect">
            <a:avLst/>
          </a:prstGeom>
          <a:noFill/>
        </p:spPr>
        <p:txBody>
          <a:bodyPr wrap="none" lIns="0" tIns="0" rIns="0" bIns="0" rtlCol="0" anchor="ctr">
            <a:noAutofit/>
          </a:bodyPr>
          <a:lstStyle/>
          <a:p>
            <a:pPr algn="l"/>
            <a:r>
              <a:rPr lang="nb-NO" sz="800" dirty="0">
                <a:solidFill>
                  <a:schemeClr val="tx1"/>
                </a:solidFill>
              </a:rPr>
              <a:t>Deloverskrift rød</a:t>
            </a:r>
          </a:p>
        </p:txBody>
      </p:sp>
    </p:spTree>
    <p:extLst>
      <p:ext uri="{BB962C8B-B14F-4D97-AF65-F5344CB8AC3E}">
        <p14:creationId xmlns:p14="http://schemas.microsoft.com/office/powerpoint/2010/main" val="141731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 og innho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p:nvPr>
        </p:nvSpPr>
        <p:spPr>
          <a:xfrm>
            <a:off x="695326" y="720001"/>
            <a:ext cx="9469438"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p:nvPr>
        </p:nvSpPr>
        <p:spPr>
          <a:xfrm>
            <a:off x="695326" y="2032001"/>
            <a:ext cx="9469438" cy="4060824"/>
          </a:xfrm>
        </p:spPr>
        <p:txBody>
          <a:bodyPr/>
          <a:lstStyle>
            <a:lvl1pPr>
              <a:spcBef>
                <a:spcPts val="1800"/>
              </a:spcBef>
              <a:defRPr/>
            </a:lvl1pPr>
          </a:lstStyle>
          <a:p>
            <a:pPr lvl="0"/>
            <a:r>
              <a:rPr lang="nb-NO"/>
              <a:t>Rediger tekststiler i malen</a:t>
            </a:r>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C20DE0DF-BE6B-D248-92A9-54242D212695}" type="datetime1">
              <a:rPr lang="nb-NO" smtClean="0"/>
              <a:t>26.02.2025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34919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6315074" y="2032000"/>
            <a:ext cx="5181600"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81931E7B-50BA-9449-91F9-9A9201D90364}" type="datetime1">
              <a:rPr lang="nb-NO" smtClean="0"/>
              <a:t>26.02.2025</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11394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 innholdsd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6" y="720001"/>
            <a:ext cx="5181600" cy="1311999"/>
          </a:xfrm>
        </p:spPr>
        <p:txBody>
          <a:bodyPr/>
          <a:lstStyle/>
          <a:p>
            <a:r>
              <a:rPr lang="nb-NO"/>
              <a:t>Klikk for å redigere tittelstil</a:t>
            </a:r>
            <a:endParaRPr dirty="0"/>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5181600"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A2434FEE-7D88-AA46-8139-80D9197567F4}" type="datetime1">
              <a:rPr lang="nb-NO" smtClean="0"/>
              <a:t>26.02.2025</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Tree>
    <p:extLst>
      <p:ext uri="{BB962C8B-B14F-4D97-AF65-F5344CB8AC3E}">
        <p14:creationId xmlns:p14="http://schemas.microsoft.com/office/powerpoint/2010/main" val="20281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re innholdsdel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34579-FABD-EC44-973E-C8A82F62C536}"/>
              </a:ext>
            </a:extLst>
          </p:cNvPr>
          <p:cNvSpPr>
            <a:spLocks noGrp="1"/>
          </p:cNvSpPr>
          <p:nvPr>
            <p:ph type="title"/>
          </p:nvPr>
        </p:nvSpPr>
        <p:spPr>
          <a:xfrm>
            <a:off x="695325" y="720001"/>
            <a:ext cx="10801349" cy="1311999"/>
          </a:xfrm>
        </p:spPr>
        <p:txBody>
          <a:bodyPr/>
          <a:lstStyle/>
          <a:p>
            <a:r>
              <a:rPr lang="nb-NO"/>
              <a:t>Klikk for å redigere tittelstil</a:t>
            </a:r>
            <a:endParaRPr/>
          </a:p>
        </p:txBody>
      </p:sp>
      <p:sp>
        <p:nvSpPr>
          <p:cNvPr id="3" name="Content Placeholder 2">
            <a:extLst>
              <a:ext uri="{FF2B5EF4-FFF2-40B4-BE49-F238E27FC236}">
                <a16:creationId xmlns:a16="http://schemas.microsoft.com/office/drawing/2014/main" id="{8F247774-B914-4F43-A197-7AAC71FDF8C2}"/>
              </a:ext>
            </a:extLst>
          </p:cNvPr>
          <p:cNvSpPr>
            <a:spLocks noGrp="1"/>
          </p:cNvSpPr>
          <p:nvPr>
            <p:ph sz="half" idx="1"/>
          </p:nvPr>
        </p:nvSpPr>
        <p:spPr>
          <a:xfrm>
            <a:off x="695325" y="2032000"/>
            <a:ext cx="2794087" cy="4060826"/>
          </a:xfrm>
        </p:spPr>
        <p:txBody>
          <a:bodyPr/>
          <a:lstStyle/>
          <a:p>
            <a:pPr lvl="0"/>
            <a:r>
              <a:rPr lang="nb-NO"/>
              <a:t>Rediger tekststiler i malen</a:t>
            </a:r>
          </a:p>
        </p:txBody>
      </p:sp>
      <p:sp>
        <p:nvSpPr>
          <p:cNvPr id="4" name="Content Placeholder 3">
            <a:extLst>
              <a:ext uri="{FF2B5EF4-FFF2-40B4-BE49-F238E27FC236}">
                <a16:creationId xmlns:a16="http://schemas.microsoft.com/office/drawing/2014/main" id="{7FF75A28-A05B-4C45-9436-D5C5546D0D22}"/>
              </a:ext>
            </a:extLst>
          </p:cNvPr>
          <p:cNvSpPr>
            <a:spLocks noGrp="1"/>
          </p:cNvSpPr>
          <p:nvPr>
            <p:ph sz="half" idx="2"/>
          </p:nvPr>
        </p:nvSpPr>
        <p:spPr>
          <a:xfrm>
            <a:off x="4064001" y="2032000"/>
            <a:ext cx="3370812" cy="4060826"/>
          </a:xfrm>
        </p:spPr>
        <p:txBody>
          <a:bodyPr/>
          <a:lstStyle/>
          <a:p>
            <a:pPr lvl="0"/>
            <a:r>
              <a:rPr lang="nb-NO"/>
              <a:t>Rediger tekststiler i malen</a:t>
            </a:r>
          </a:p>
        </p:txBody>
      </p:sp>
      <p:sp>
        <p:nvSpPr>
          <p:cNvPr id="5" name="Date Placeholder 4">
            <a:extLst>
              <a:ext uri="{FF2B5EF4-FFF2-40B4-BE49-F238E27FC236}">
                <a16:creationId xmlns:a16="http://schemas.microsoft.com/office/drawing/2014/main" id="{10A00CD6-D31A-494A-8DFA-BCD489A181F0}"/>
              </a:ext>
            </a:extLst>
          </p:cNvPr>
          <p:cNvSpPr>
            <a:spLocks noGrp="1"/>
          </p:cNvSpPr>
          <p:nvPr>
            <p:ph type="dt" sz="half" idx="10"/>
          </p:nvPr>
        </p:nvSpPr>
        <p:spPr/>
        <p:txBody>
          <a:bodyPr/>
          <a:lstStyle/>
          <a:p>
            <a:fld id="{442C1D8A-1AB1-7949-9E34-570CB6C6816A}" type="datetime1">
              <a:rPr lang="nb-NO" smtClean="0"/>
              <a:t>26.02.2025</a:t>
            </a:fld>
            <a:endParaRPr lang="nb-NO"/>
          </a:p>
        </p:txBody>
      </p:sp>
      <p:sp>
        <p:nvSpPr>
          <p:cNvPr id="6" name="Footer Placeholder 5">
            <a:extLst>
              <a:ext uri="{FF2B5EF4-FFF2-40B4-BE49-F238E27FC236}">
                <a16:creationId xmlns:a16="http://schemas.microsoft.com/office/drawing/2014/main" id="{E8D27627-5112-4945-AD07-C93525DEFBD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180D2FEF-D3CB-AD4E-9695-8CF14EC61688}"/>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8" name="Content Placeholder 3">
            <a:extLst>
              <a:ext uri="{FF2B5EF4-FFF2-40B4-BE49-F238E27FC236}">
                <a16:creationId xmlns:a16="http://schemas.microsoft.com/office/drawing/2014/main" id="{CA632195-EBBA-0E43-9228-823934194B1B}"/>
              </a:ext>
            </a:extLst>
          </p:cNvPr>
          <p:cNvSpPr>
            <a:spLocks noGrp="1"/>
          </p:cNvSpPr>
          <p:nvPr>
            <p:ph sz="half" idx="13"/>
          </p:nvPr>
        </p:nvSpPr>
        <p:spPr>
          <a:xfrm>
            <a:off x="8125862" y="2032000"/>
            <a:ext cx="3370812" cy="4060826"/>
          </a:xfrm>
        </p:spPr>
        <p:txBody>
          <a:bodyPr/>
          <a:lstStyle/>
          <a:p>
            <a:pPr lvl="0"/>
            <a:r>
              <a:rPr lang="nb-NO"/>
              <a:t>Rediger tekststiler i malen</a:t>
            </a:r>
          </a:p>
        </p:txBody>
      </p:sp>
    </p:spTree>
    <p:extLst>
      <p:ext uri="{BB962C8B-B14F-4D97-AF65-F5344CB8AC3E}">
        <p14:creationId xmlns:p14="http://schemas.microsoft.com/office/powerpoint/2010/main" val="2859665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nnhold bilde høy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6615-DCB5-2B4F-BCCC-4EEFA0E4DF22}"/>
              </a:ext>
            </a:extLst>
          </p:cNvPr>
          <p:cNvSpPr>
            <a:spLocks noGrp="1"/>
          </p:cNvSpPr>
          <p:nvPr>
            <p:ph type="title" hasCustomPrompt="1"/>
          </p:nvPr>
        </p:nvSpPr>
        <p:spPr>
          <a:xfrm>
            <a:off x="695325" y="720001"/>
            <a:ext cx="5400675" cy="1311999"/>
          </a:xfrm>
        </p:spPr>
        <p:txBody>
          <a:bodyPr rIns="360000"/>
          <a:lstStyle/>
          <a:p>
            <a:r>
              <a:rPr lang="en-US" dirty="0"/>
              <a:t>Click to edit Master title style</a:t>
            </a:r>
            <a:endParaRPr dirty="0"/>
          </a:p>
        </p:txBody>
      </p:sp>
      <p:sp>
        <p:nvSpPr>
          <p:cNvPr id="3" name="Content Placeholder 2">
            <a:extLst>
              <a:ext uri="{FF2B5EF4-FFF2-40B4-BE49-F238E27FC236}">
                <a16:creationId xmlns:a16="http://schemas.microsoft.com/office/drawing/2014/main" id="{9DEDA618-8263-3B48-8419-2923D99A7CEB}"/>
              </a:ext>
            </a:extLst>
          </p:cNvPr>
          <p:cNvSpPr>
            <a:spLocks noGrp="1"/>
          </p:cNvSpPr>
          <p:nvPr>
            <p:ph idx="1" hasCustomPrompt="1"/>
          </p:nvPr>
        </p:nvSpPr>
        <p:spPr>
          <a:xfrm>
            <a:off x="695325" y="2032001"/>
            <a:ext cx="5400675" cy="3924272"/>
          </a:xfrm>
        </p:spPr>
        <p:txBody>
          <a:bodyPr rIns="360000"/>
          <a:lstStyle>
            <a:lvl1pPr>
              <a:spcBef>
                <a:spcPts val="1200"/>
              </a:spcBef>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8" name="Plassholder for dato 7">
            <a:extLst>
              <a:ext uri="{FF2B5EF4-FFF2-40B4-BE49-F238E27FC236}">
                <a16:creationId xmlns:a16="http://schemas.microsoft.com/office/drawing/2014/main" id="{3E12D321-ABE7-4749-B525-0C097A745C82}"/>
              </a:ext>
            </a:extLst>
          </p:cNvPr>
          <p:cNvSpPr>
            <a:spLocks noGrp="1"/>
          </p:cNvSpPr>
          <p:nvPr>
            <p:ph type="dt" sz="half" idx="10"/>
          </p:nvPr>
        </p:nvSpPr>
        <p:spPr/>
        <p:txBody>
          <a:bodyPr/>
          <a:lstStyle/>
          <a:p>
            <a:fld id="{4D766B14-D201-5E43-92B4-5BFC4FDF65D3}" type="datetime1">
              <a:rPr lang="nb-NO" smtClean="0"/>
              <a:t>26.02.2025</a:t>
            </a:fld>
            <a:endParaRPr lang="nb-NO"/>
          </a:p>
        </p:txBody>
      </p:sp>
      <p:sp>
        <p:nvSpPr>
          <p:cNvPr id="9" name="Plassholder for bunntekst 8">
            <a:extLst>
              <a:ext uri="{FF2B5EF4-FFF2-40B4-BE49-F238E27FC236}">
                <a16:creationId xmlns:a16="http://schemas.microsoft.com/office/drawing/2014/main" id="{654CE51F-6683-D445-88A7-E87B32F33BC5}"/>
              </a:ext>
            </a:extLst>
          </p:cNvPr>
          <p:cNvSpPr>
            <a:spLocks noGrp="1"/>
          </p:cNvSpPr>
          <p:nvPr>
            <p:ph type="ftr" sz="quarter" idx="11"/>
          </p:nvPr>
        </p:nvSpPr>
        <p:spPr>
          <a:xfrm>
            <a:off x="2027199" y="6292849"/>
            <a:ext cx="4064000" cy="365125"/>
          </a:xfrm>
        </p:spPr>
        <p:txBody>
          <a:bodyPr/>
          <a:lstStyle/>
          <a:p>
            <a:endParaRPr lang="nb-NO"/>
          </a:p>
        </p:txBody>
      </p:sp>
      <p:sp>
        <p:nvSpPr>
          <p:cNvPr id="10" name="Plassholder for lysbildenummer 9">
            <a:extLst>
              <a:ext uri="{FF2B5EF4-FFF2-40B4-BE49-F238E27FC236}">
                <a16:creationId xmlns:a16="http://schemas.microsoft.com/office/drawing/2014/main" id="{438A54BC-BEDC-5D49-9148-41A1E4A0EBB4}"/>
              </a:ext>
            </a:extLst>
          </p:cNvPr>
          <p:cNvSpPr>
            <a:spLocks noGrp="1"/>
          </p:cNvSpPr>
          <p:nvPr>
            <p:ph type="sldNum" sz="quarter" idx="12"/>
          </p:nvPr>
        </p:nvSpPr>
        <p:spPr/>
        <p:txBody>
          <a:bodyPr/>
          <a:lstStyle/>
          <a:p>
            <a:fld id="{8ACEFDFC-287E-0A4D-81A7-6CC8C070690D}" type="slidenum">
              <a:rPr lang="nb-NO" smtClean="0"/>
              <a:t>‹#›</a:t>
            </a:fld>
            <a:endParaRPr lang="nb-NO"/>
          </a:p>
        </p:txBody>
      </p:sp>
      <p:sp>
        <p:nvSpPr>
          <p:cNvPr id="5" name="Plassholder for bilde 4">
            <a:extLst>
              <a:ext uri="{FF2B5EF4-FFF2-40B4-BE49-F238E27FC236}">
                <a16:creationId xmlns:a16="http://schemas.microsoft.com/office/drawing/2014/main" id="{D25668C1-8BFE-9845-BF15-C29694E485B8}"/>
              </a:ext>
            </a:extLst>
          </p:cNvPr>
          <p:cNvSpPr>
            <a:spLocks noGrp="1"/>
          </p:cNvSpPr>
          <p:nvPr>
            <p:ph type="pic" sz="quarter" idx="13"/>
          </p:nvPr>
        </p:nvSpPr>
        <p:spPr>
          <a:xfrm>
            <a:off x="6091200" y="0"/>
            <a:ext cx="6091200" cy="6858000"/>
          </a:xfrm>
        </p:spPr>
        <p:txBody>
          <a:bodyPr tIns="720000">
            <a:normAutofit/>
          </a:bodyPr>
          <a:lstStyle>
            <a:lvl1pPr marL="0" indent="0" algn="ctr">
              <a:buFont typeface="Arial" panose="020B0604020202020204" pitchFamily="34" charset="0"/>
              <a:buNone/>
              <a:defRPr sz="1200"/>
            </a:lvl1pPr>
          </a:lstStyle>
          <a:p>
            <a:r>
              <a:rPr lang="nb-NO"/>
              <a:t>Klikk ikonet for å legge til et bilde</a:t>
            </a:r>
          </a:p>
        </p:txBody>
      </p:sp>
    </p:spTree>
    <p:extLst>
      <p:ext uri="{BB962C8B-B14F-4D97-AF65-F5344CB8AC3E}">
        <p14:creationId xmlns:p14="http://schemas.microsoft.com/office/powerpoint/2010/main" val="3810363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6.pn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dirty="0"/>
              <a:t>Klikk for å redigere tittelstil</a:t>
            </a:r>
            <a:endParaRPr dirty="0"/>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endParaRPr dirty="0"/>
          </a:p>
        </p:txBody>
      </p:sp>
      <p:sp>
        <p:nvSpPr>
          <p:cNvPr id="4" name="Date Placeholder 3">
            <a:extLst>
              <a:ext uri="{FF2B5EF4-FFF2-40B4-BE49-F238E27FC236}">
                <a16:creationId xmlns:a16="http://schemas.microsoft.com/office/drawing/2014/main" id="{60BD181B-26C6-1441-AC51-F9CA495AD871}"/>
              </a:ext>
            </a:extLst>
          </p:cNvPr>
          <p:cNvSpPr>
            <a:spLocks noGrp="1"/>
          </p:cNvSpPr>
          <p:nvPr>
            <p:ph type="dt" sz="half" idx="2"/>
          </p:nvPr>
        </p:nvSpPr>
        <p:spPr>
          <a:xfrm>
            <a:off x="10156825" y="6292352"/>
            <a:ext cx="1339850" cy="365125"/>
          </a:xfrm>
          <a:prstGeom prst="rect">
            <a:avLst/>
          </a:prstGeom>
        </p:spPr>
        <p:txBody>
          <a:bodyPr vert="horz" lIns="91440" tIns="45720" rIns="91440" bIns="45720" rtlCol="0" anchor="ctr"/>
          <a:lstStyle>
            <a:lvl1pPr algn="r">
              <a:defRPr sz="900" b="0" i="0">
                <a:solidFill>
                  <a:schemeClr val="tx1"/>
                </a:solidFill>
                <a:latin typeface="+mn-lt"/>
              </a:defRPr>
            </a:lvl1pPr>
          </a:lstStyle>
          <a:p>
            <a:fld id="{A40496DB-E8C8-4849-8A63-AC568158CC03}" type="datetime1">
              <a:rPr lang="nb-NO" smtClean="0"/>
              <a:pPr/>
              <a:t>26.02.2025</a:t>
            </a:fld>
            <a:endParaRPr lang="nb-NO" dirty="0"/>
          </a:p>
        </p:txBody>
      </p:sp>
      <p:sp>
        <p:nvSpPr>
          <p:cNvPr id="5" name="Footer Placeholder 4">
            <a:extLst>
              <a:ext uri="{FF2B5EF4-FFF2-40B4-BE49-F238E27FC236}">
                <a16:creationId xmlns:a16="http://schemas.microsoft.com/office/drawing/2014/main" id="{A4DFE725-0D07-7B47-98CD-EAA5EC15E8C6}"/>
              </a:ext>
            </a:extLst>
          </p:cNvPr>
          <p:cNvSpPr>
            <a:spLocks noGrp="1"/>
          </p:cNvSpPr>
          <p:nvPr>
            <p:ph type="ftr" sz="quarter" idx="3"/>
          </p:nvPr>
        </p:nvSpPr>
        <p:spPr>
          <a:xfrm>
            <a:off x="2035176" y="6292849"/>
            <a:ext cx="8121648" cy="365125"/>
          </a:xfrm>
          <a:prstGeom prst="rect">
            <a:avLst/>
          </a:prstGeom>
        </p:spPr>
        <p:txBody>
          <a:bodyPr vert="horz" lIns="91440" tIns="45720" rIns="91440" bIns="45720" rtlCol="0" anchor="ctr"/>
          <a:lstStyle>
            <a:lvl1pPr algn="ctr">
              <a:defRPr sz="1000" b="0" i="0">
                <a:solidFill>
                  <a:schemeClr val="tx1"/>
                </a:solidFill>
                <a:latin typeface="+mn-lt"/>
              </a:defRPr>
            </a:lvl1pPr>
          </a:lstStyle>
          <a:p>
            <a:endParaRPr lang="nb-NO" dirty="0"/>
          </a:p>
        </p:txBody>
      </p:sp>
      <p:sp>
        <p:nvSpPr>
          <p:cNvPr id="6" name="Slide Number Placeholder 5">
            <a:extLst>
              <a:ext uri="{FF2B5EF4-FFF2-40B4-BE49-F238E27FC236}">
                <a16:creationId xmlns:a16="http://schemas.microsoft.com/office/drawing/2014/main" id="{9038F127-E3EF-B346-96BD-C679BB3F2366}"/>
              </a:ext>
            </a:extLst>
          </p:cNvPr>
          <p:cNvSpPr>
            <a:spLocks noGrp="1"/>
          </p:cNvSpPr>
          <p:nvPr>
            <p:ph type="sldNum" sz="quarter" idx="4"/>
          </p:nvPr>
        </p:nvSpPr>
        <p:spPr>
          <a:xfrm>
            <a:off x="11496674" y="6292352"/>
            <a:ext cx="695325" cy="365125"/>
          </a:xfrm>
          <a:prstGeom prst="rect">
            <a:avLst/>
          </a:prstGeom>
        </p:spPr>
        <p:txBody>
          <a:bodyPr vert="horz" lIns="91440" tIns="45720" rIns="91440" bIns="45720" rtlCol="0" anchor="ctr"/>
          <a:lstStyle>
            <a:lvl1pPr algn="ctr">
              <a:defRPr sz="900" b="0" i="0">
                <a:solidFill>
                  <a:schemeClr val="tx1"/>
                </a:solidFill>
                <a:latin typeface="+mn-lt"/>
              </a:defRPr>
            </a:lvl1pPr>
          </a:lstStyle>
          <a:p>
            <a:pPr algn="l"/>
            <a:fld id="{8ACEFDFC-287E-0A4D-81A7-6CC8C070690D}" type="slidenum">
              <a:rPr lang="nb-NO" smtClean="0"/>
              <a:pPr algn="l"/>
              <a:t>‹#›</a:t>
            </a:fld>
            <a:endParaRPr lang="nb-NO" dirty="0"/>
          </a:p>
        </p:txBody>
      </p:sp>
      <p:pic>
        <p:nvPicPr>
          <p:cNvPr id="19" name="Bilde 18">
            <a:extLst>
              <a:ext uri="{FF2B5EF4-FFF2-40B4-BE49-F238E27FC236}">
                <a16:creationId xmlns:a16="http://schemas.microsoft.com/office/drawing/2014/main" id="{655AFB16-D4F3-C04D-8A8D-B4B481D6101F}"/>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userDrawn="1"/>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userDrawn="1"/>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userDrawn="1"/>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userDrawn="1"/>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userDrawn="1"/>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userDrawn="1"/>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userDrawn="1"/>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userDrawn="1"/>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userDrawn="1"/>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userDrawn="1"/>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userDrawn="1"/>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userDrawn="1"/>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userDrawn="1"/>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userDrawn="1"/>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userDrawn="1"/>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userDrawn="1"/>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userDrawn="1"/>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userDrawn="1"/>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userDrawn="1"/>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userDrawn="1"/>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userDrawn="1"/>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userDrawn="1"/>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userDrawn="1"/>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dirty="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userDrawn="1"/>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userDrawn="1"/>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dirty="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userDrawn="1"/>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userDrawn="1"/>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userDrawn="1"/>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userDrawn="1"/>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userDrawn="1"/>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userDrawn="1"/>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userDrawn="1"/>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dirty="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userDrawn="1"/>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userDrawn="1"/>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userDrawn="1"/>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userDrawn="1"/>
          </p:nvSpPr>
          <p:spPr>
            <a:xfrm>
              <a:off x="0" y="-213030"/>
              <a:ext cx="688336" cy="206078"/>
            </a:xfrm>
            <a:prstGeom prst="rect">
              <a:avLst/>
            </a:prstGeom>
            <a:noFill/>
          </p:spPr>
          <p:txBody>
            <a:bodyPr wrap="none" lIns="0" tIns="0" rIns="0" bIns="0" rtlCol="0" anchor="ctr">
              <a:noAutofit/>
            </a:bodyPr>
            <a:lstStyle/>
            <a:p>
              <a:pPr algn="l"/>
              <a:r>
                <a:rPr lang="nb-NO" sz="800" dirty="0">
                  <a:solidFill>
                    <a:schemeClr val="tx1"/>
                  </a:solidFill>
                  <a:latin typeface="+mn-lt"/>
                </a:rPr>
                <a:t>Oslo 2019</a:t>
              </a:r>
            </a:p>
          </p:txBody>
        </p:sp>
      </p:grpSp>
    </p:spTree>
    <p:extLst>
      <p:ext uri="{BB962C8B-B14F-4D97-AF65-F5344CB8AC3E}">
        <p14:creationId xmlns:p14="http://schemas.microsoft.com/office/powerpoint/2010/main" val="1816548450"/>
      </p:ext>
    </p:extLst>
  </p:cSld>
  <p:clrMap bg1="lt1" tx1="dk1" bg2="lt2" tx2="dk2" accent1="accent1" accent2="accent2" accent3="accent3" accent4="accent4" accent5="accent5" accent6="accent6" hlink="hlink" folHlink="folHlink"/>
  <p:sldLayoutIdLst>
    <p:sldLayoutId id="2147483787" r:id="rId1"/>
    <p:sldLayoutId id="2147483711" r:id="rId2"/>
    <p:sldLayoutId id="2147483705" r:id="rId3"/>
    <p:sldLayoutId id="2147483844" r:id="rId4"/>
    <p:sldLayoutId id="2147483740" r:id="rId5"/>
    <p:sldLayoutId id="2147483741" r:id="rId6"/>
    <p:sldLayoutId id="2147483860" r:id="rId7"/>
    <p:sldLayoutId id="2147483742" r:id="rId8"/>
    <p:sldLayoutId id="2147483743" r:id="rId9"/>
    <p:sldLayoutId id="2147483864" r:id="rId10"/>
    <p:sldLayoutId id="2147483754" r:id="rId11"/>
    <p:sldLayoutId id="2147483756" r:id="rId12"/>
    <p:sldLayoutId id="2147483755" r:id="rId13"/>
    <p:sldLayoutId id="2147483757" r:id="rId14"/>
    <p:sldLayoutId id="2147483865" r:id="rId15"/>
  </p:sldLayoutIdLst>
  <p:hf hdr="0" ftr="0"/>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18"/>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userDrawn="1">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7" name="Line 2"/>
          <p:cNvSpPr>
            <a:spLocks noChangeShapeType="1"/>
          </p:cNvSpPr>
          <p:nvPr/>
        </p:nvSpPr>
        <p:spPr bwMode="auto">
          <a:xfrm>
            <a:off x="1288312" y="213272"/>
            <a:ext cx="0" cy="983481"/>
          </a:xfrm>
          <a:prstGeom prst="line">
            <a:avLst/>
          </a:prstGeom>
          <a:noFill/>
          <a:ln w="9525">
            <a:solidFill>
              <a:schemeClr val="tx1"/>
            </a:solidFill>
            <a:round/>
            <a:headEnd/>
            <a:tailEnd/>
          </a:ln>
          <a:effectLst/>
        </p:spPr>
        <p:txBody>
          <a:bodyPr wrap="none" anchor="ctr"/>
          <a:lstStyle/>
          <a:p>
            <a:pPr eaLnBrk="0" hangingPunct="0">
              <a:defRPr/>
            </a:pPr>
            <a:endParaRPr lang="nb-NO" sz="1800">
              <a:latin typeface="Arial" charset="0"/>
              <a:ea typeface="+mn-ea"/>
              <a:cs typeface="+mn-cs"/>
            </a:endParaRPr>
          </a:p>
        </p:txBody>
      </p:sp>
      <p:sp>
        <p:nvSpPr>
          <p:cNvPr id="8" name="Text Box 8"/>
          <p:cNvSpPr txBox="1">
            <a:spLocks noChangeAspect="1" noChangeArrowheads="1"/>
          </p:cNvSpPr>
          <p:nvPr/>
        </p:nvSpPr>
        <p:spPr bwMode="auto">
          <a:xfrm>
            <a:off x="1286195" y="327572"/>
            <a:ext cx="2459568" cy="712787"/>
          </a:xfrm>
          <a:prstGeom prst="rect">
            <a:avLst/>
          </a:prstGeom>
          <a:noFill/>
          <a:ln w="9525">
            <a:noFill/>
            <a:miter lim="800000"/>
            <a:headEnd/>
            <a:tailEnd/>
          </a:ln>
          <a:effectLst/>
        </p:spPr>
        <p:txBody>
          <a:bodyPr wrap="none" tIns="18288"/>
          <a:lstStyle/>
          <a:p>
            <a:pPr marL="457200" indent="-457200" eaLnBrk="0" hangingPunct="0">
              <a:lnSpc>
                <a:spcPts val="1700"/>
              </a:lnSpc>
              <a:defRPr/>
            </a:pPr>
            <a:r>
              <a:rPr lang="nb-NO" sz="1500" dirty="0">
                <a:latin typeface="Times New Roman" pitchFamily="18" charset="0"/>
                <a:ea typeface="+mn-ea"/>
                <a:cs typeface="+mn-cs"/>
              </a:rPr>
              <a:t>Oslo kommune</a:t>
            </a:r>
          </a:p>
          <a:p>
            <a:pPr marL="457200" indent="-457200" eaLnBrk="0" hangingPunct="0">
              <a:lnSpc>
                <a:spcPts val="1700"/>
              </a:lnSpc>
              <a:defRPr/>
            </a:pPr>
            <a:r>
              <a:rPr lang="nb-NO" sz="1500" b="1" dirty="0">
                <a:latin typeface="Times New Roman" pitchFamily="18" charset="0"/>
                <a:ea typeface="+mn-ea"/>
                <a:cs typeface="+mn-cs"/>
              </a:rPr>
              <a:t>Utdanningsetaten</a:t>
            </a:r>
          </a:p>
          <a:p>
            <a:pPr marL="457200" indent="-457200" eaLnBrk="0" hangingPunct="0">
              <a:lnSpc>
                <a:spcPts val="2400"/>
              </a:lnSpc>
              <a:defRPr/>
            </a:pPr>
            <a:endParaRPr lang="nb-NO" sz="1500" b="1" dirty="0">
              <a:latin typeface="Times New Roman" pitchFamily="18" charset="0"/>
              <a:ea typeface="+mn-ea"/>
              <a:cs typeface="+mn-cs"/>
            </a:endParaRPr>
          </a:p>
        </p:txBody>
      </p:sp>
      <p:pic>
        <p:nvPicPr>
          <p:cNvPr id="9" name="Picture 9" descr="BYVPEN-F"/>
          <p:cNvPicPr>
            <a:picLocks noChangeArrowheads="1"/>
          </p:cNvPicPr>
          <p:nvPr/>
        </p:nvPicPr>
        <p:blipFill>
          <a:blip r:embed="rId10">
            <a:clrChange>
              <a:clrFrom>
                <a:srgbClr val="FDFDFD"/>
              </a:clrFrom>
              <a:clrTo>
                <a:srgbClr val="FDFDFD">
                  <a:alpha val="0"/>
                </a:srgbClr>
              </a:clrTo>
            </a:clrChange>
          </a:blip>
          <a:srcRect/>
          <a:stretch>
            <a:fillRect/>
          </a:stretch>
        </p:blipFill>
        <p:spPr bwMode="auto">
          <a:xfrm>
            <a:off x="215164" y="221208"/>
            <a:ext cx="969433" cy="838200"/>
          </a:xfrm>
          <a:prstGeom prst="rect">
            <a:avLst/>
          </a:prstGeom>
          <a:noFill/>
          <a:ln w="9525">
            <a:noFill/>
            <a:miter lim="800000"/>
            <a:headEnd/>
            <a:tailEnd/>
          </a:ln>
        </p:spPr>
      </p:pic>
      <p:sp>
        <p:nvSpPr>
          <p:cNvPr id="15" name="Plassholder for dato 14"/>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01A2A-EA9E-4009-BB29-E98453A213B6}" type="datetimeFigureOut">
              <a:rPr lang="nb-NO" smtClean="0"/>
              <a:t>26.02.2025</a:t>
            </a:fld>
            <a:endParaRPr lang="nb-NO" dirty="0"/>
          </a:p>
        </p:txBody>
      </p:sp>
    </p:spTree>
    <p:extLst>
      <p:ext uri="{BB962C8B-B14F-4D97-AF65-F5344CB8AC3E}">
        <p14:creationId xmlns:p14="http://schemas.microsoft.com/office/powerpoint/2010/main" val="577917032"/>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hyperlink" Target="https://www.uv.uio.no/ils/forskning/prosjekter/etos/brevik---doetjes-%282020%29-tospraklig-opplering-pa-fagenes-premisser.pdf"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bjornholt.osloskolen.no/"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lstStyle/>
          <a:p>
            <a:r>
              <a:rPr lang="nb-NO" dirty="0"/>
              <a:t>Bjørnholt skole – </a:t>
            </a:r>
            <a:br>
              <a:rPr lang="nb-NO" dirty="0"/>
            </a:br>
            <a:r>
              <a:rPr lang="nb-NO" dirty="0"/>
              <a:t>tospråklig opplæring (IBC)</a:t>
            </a:r>
          </a:p>
        </p:txBody>
      </p:sp>
      <p:sp>
        <p:nvSpPr>
          <p:cNvPr id="3" name="Plassholder for tekst 2"/>
          <p:cNvSpPr>
            <a:spLocks noGrp="1"/>
          </p:cNvSpPr>
          <p:nvPr>
            <p:ph type="body" sz="quarter" idx="19"/>
          </p:nvPr>
        </p:nvSpPr>
        <p:spPr/>
        <p:txBody>
          <a:bodyPr/>
          <a:lstStyle/>
          <a:p>
            <a:endParaRPr lang="nb-NO" dirty="0">
              <a:noFill/>
            </a:endParaRPr>
          </a:p>
        </p:txBody>
      </p:sp>
      <p:sp>
        <p:nvSpPr>
          <p:cNvPr id="4" name="Plassholder for dato 3"/>
          <p:cNvSpPr>
            <a:spLocks noGrp="1"/>
          </p:cNvSpPr>
          <p:nvPr>
            <p:ph type="dt" sz="half" idx="10"/>
          </p:nvPr>
        </p:nvSpPr>
        <p:spPr/>
        <p:txBody>
          <a:bodyPr/>
          <a:lstStyle/>
          <a:p>
            <a:fld id="{F641A862-612A-7D45-A0ED-07030570FC13}" type="datetime1">
              <a:rPr lang="nb-NO" smtClean="0"/>
              <a:t>26.02.2025</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a:t>
            </a:fld>
            <a:endParaRPr lang="nb-NO"/>
          </a:p>
        </p:txBody>
      </p:sp>
      <p:sp>
        <p:nvSpPr>
          <p:cNvPr id="6" name="Undertittel 5"/>
          <p:cNvSpPr>
            <a:spLocks noGrp="1"/>
          </p:cNvSpPr>
          <p:nvPr>
            <p:ph type="subTitle" idx="1"/>
          </p:nvPr>
        </p:nvSpPr>
        <p:spPr/>
        <p:txBody>
          <a:bodyPr/>
          <a:lstStyle/>
          <a:p>
            <a:r>
              <a:rPr lang="nb-NO" dirty="0"/>
              <a:t>Informasjonsmøte 11.02.25</a:t>
            </a:r>
          </a:p>
        </p:txBody>
      </p:sp>
      <p:sp>
        <p:nvSpPr>
          <p:cNvPr id="7" name="Plassholder for tekst 6"/>
          <p:cNvSpPr>
            <a:spLocks noGrp="1"/>
          </p:cNvSpPr>
          <p:nvPr>
            <p:ph type="body" sz="quarter" idx="18"/>
          </p:nvPr>
        </p:nvSpPr>
        <p:spPr/>
        <p:txBody>
          <a:bodyPr/>
          <a:lstStyle/>
          <a:p>
            <a:endParaRPr lang="nb-NO" dirty="0">
              <a:noFill/>
            </a:endParaRPr>
          </a:p>
        </p:txBody>
      </p:sp>
      <p:sp>
        <p:nvSpPr>
          <p:cNvPr id="8" name="Plassholder for tekst 7"/>
          <p:cNvSpPr>
            <a:spLocks noGrp="1"/>
          </p:cNvSpPr>
          <p:nvPr>
            <p:ph type="body" sz="quarter" idx="20"/>
          </p:nvPr>
        </p:nvSpPr>
        <p:spPr/>
        <p:txBody>
          <a:bodyPr/>
          <a:lstStyle/>
          <a:p>
            <a:endParaRPr lang="nb-NO" dirty="0">
              <a:noFill/>
            </a:endParaRPr>
          </a:p>
        </p:txBody>
      </p:sp>
    </p:spTree>
    <p:extLst>
      <p:ext uri="{BB962C8B-B14F-4D97-AF65-F5344CB8AC3E}">
        <p14:creationId xmlns:p14="http://schemas.microsoft.com/office/powerpoint/2010/main" val="1366640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CD1A60D-DB44-0749-AE29-4712892B2B84}" type="datetime1">
              <a:rPr lang="nb-NO" smtClean="0"/>
              <a:t>26.02.2025</a:t>
            </a:fld>
            <a:endParaRPr lang="nb-NO"/>
          </a:p>
        </p:txBody>
      </p:sp>
      <p:sp>
        <p:nvSpPr>
          <p:cNvPr id="3" name="Plassholder for lysbildenummer 2"/>
          <p:cNvSpPr>
            <a:spLocks noGrp="1"/>
          </p:cNvSpPr>
          <p:nvPr>
            <p:ph type="sldNum" sz="quarter" idx="12"/>
          </p:nvPr>
        </p:nvSpPr>
        <p:spPr/>
        <p:txBody>
          <a:bodyPr/>
          <a:lstStyle/>
          <a:p>
            <a:fld id="{8ACEFDFC-287E-0A4D-81A7-6CC8C070690D}" type="slidenum">
              <a:rPr lang="nb-NO" smtClean="0"/>
              <a:t>10</a:t>
            </a:fld>
            <a:endParaRPr lang="nb-NO"/>
          </a:p>
        </p:txBody>
      </p:sp>
      <p:sp>
        <p:nvSpPr>
          <p:cNvPr id="4" name="Rektangel 3"/>
          <p:cNvSpPr/>
          <p:nvPr/>
        </p:nvSpPr>
        <p:spPr>
          <a:xfrm>
            <a:off x="1773936" y="2423160"/>
            <a:ext cx="8074152" cy="1384995"/>
          </a:xfrm>
          <a:prstGeom prst="rect">
            <a:avLst/>
          </a:prstGeom>
        </p:spPr>
        <p:txBody>
          <a:bodyPr wrap="square">
            <a:spAutoFit/>
          </a:bodyPr>
          <a:lstStyle/>
          <a:p>
            <a:r>
              <a:rPr lang="nb-NO" sz="2400" b="1" i="1" dirty="0">
                <a:latin typeface="Calibri Light" panose="020F0302020204030204" pitchFamily="34" charset="0"/>
              </a:rPr>
              <a:t>Jeg er full av beundring og begeistring! For skolen, opplegget, og ikke minst engasjerte og flotte ungdommer og foresatte. </a:t>
            </a:r>
          </a:p>
          <a:p>
            <a:endParaRPr lang="nb-NO" dirty="0">
              <a:latin typeface="Calibri Light" panose="020F0302020204030204" pitchFamily="34" charset="0"/>
            </a:endParaRPr>
          </a:p>
          <a:p>
            <a:r>
              <a:rPr lang="nb-NO" dirty="0">
                <a:latin typeface="Calibri Light" panose="020F0302020204030204" pitchFamily="34" charset="0"/>
              </a:rPr>
              <a:t>(foresatt, spørreundersøkelse)</a:t>
            </a:r>
            <a:endParaRPr lang="nb-NO" dirty="0"/>
          </a:p>
        </p:txBody>
      </p:sp>
    </p:spTree>
    <p:extLst>
      <p:ext uri="{BB962C8B-B14F-4D97-AF65-F5344CB8AC3E}">
        <p14:creationId xmlns:p14="http://schemas.microsoft.com/office/powerpoint/2010/main" val="173737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Evaluering av tospråklig opplæring</a:t>
            </a:r>
          </a:p>
        </p:txBody>
      </p:sp>
      <p:sp>
        <p:nvSpPr>
          <p:cNvPr id="3" name="Plassholder for dato 2"/>
          <p:cNvSpPr>
            <a:spLocks noGrp="1"/>
          </p:cNvSpPr>
          <p:nvPr>
            <p:ph type="dt" sz="half" idx="10"/>
          </p:nvPr>
        </p:nvSpPr>
        <p:spPr/>
        <p:txBody>
          <a:bodyPr/>
          <a:lstStyle/>
          <a:p>
            <a:fld id="{1DACB5AB-EE98-7240-B90A-DDEECBA67681}" type="datetime1">
              <a:rPr lang="nb-NO" smtClean="0"/>
              <a:t>26.02.2025</a:t>
            </a:fld>
            <a:endParaRPr lang="nb-NO"/>
          </a:p>
        </p:txBody>
      </p:sp>
      <p:sp>
        <p:nvSpPr>
          <p:cNvPr id="4" name="Plassholder for lysbildenummer 3"/>
          <p:cNvSpPr>
            <a:spLocks noGrp="1"/>
          </p:cNvSpPr>
          <p:nvPr>
            <p:ph type="sldNum" sz="quarter" idx="12"/>
          </p:nvPr>
        </p:nvSpPr>
        <p:spPr/>
        <p:txBody>
          <a:bodyPr/>
          <a:lstStyle/>
          <a:p>
            <a:fld id="{8ACEFDFC-287E-0A4D-81A7-6CC8C070690D}" type="slidenum">
              <a:rPr lang="nb-NO" smtClean="0"/>
              <a:t>11</a:t>
            </a:fld>
            <a:endParaRPr lang="nb-NO"/>
          </a:p>
        </p:txBody>
      </p:sp>
      <p:sp>
        <p:nvSpPr>
          <p:cNvPr id="5" name="Rektangel 4"/>
          <p:cNvSpPr/>
          <p:nvPr/>
        </p:nvSpPr>
        <p:spPr>
          <a:xfrm>
            <a:off x="2478024" y="2496312"/>
            <a:ext cx="6665976" cy="1477328"/>
          </a:xfrm>
          <a:prstGeom prst="rect">
            <a:avLst/>
          </a:prstGeom>
        </p:spPr>
        <p:txBody>
          <a:bodyPr wrap="square">
            <a:spAutoFit/>
          </a:bodyPr>
          <a:lstStyle/>
          <a:p>
            <a:r>
              <a:rPr lang="nb-NO" dirty="0">
                <a:hlinkClick r:id="rId2"/>
              </a:rPr>
              <a:t>https://www.uv.uio.no/ils/forskning/prosjekter/etos/brevik---doetjes-%282020%29-tospraklig-opplering-pa-fagenes-premisser.pdf</a:t>
            </a:r>
            <a:endParaRPr lang="nb-NO" dirty="0"/>
          </a:p>
          <a:p>
            <a:endParaRPr lang="nb-NO" dirty="0"/>
          </a:p>
          <a:p>
            <a:r>
              <a:rPr lang="nb-NO" dirty="0" err="1"/>
              <a:t>Tilleggsrapport</a:t>
            </a:r>
            <a:r>
              <a:rPr lang="nb-NO" dirty="0"/>
              <a:t> </a:t>
            </a:r>
            <a:r>
              <a:rPr lang="nb-NO"/>
              <a:t>i 2022.</a:t>
            </a:r>
            <a:endParaRPr lang="nb-NO" dirty="0"/>
          </a:p>
        </p:txBody>
      </p:sp>
    </p:spTree>
    <p:extLst>
      <p:ext uri="{BB962C8B-B14F-4D97-AF65-F5344CB8AC3E}">
        <p14:creationId xmlns:p14="http://schemas.microsoft.com/office/powerpoint/2010/main" val="1846853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EE6AC7-28E9-615C-D1F7-ED13EF18E0BF}"/>
              </a:ext>
            </a:extLst>
          </p:cNvPr>
          <p:cNvSpPr>
            <a:spLocks noGrp="1"/>
          </p:cNvSpPr>
          <p:nvPr>
            <p:ph type="title"/>
          </p:nvPr>
        </p:nvSpPr>
        <p:spPr>
          <a:xfrm>
            <a:off x="695326" y="720001"/>
            <a:ext cx="9469438" cy="1579854"/>
          </a:xfrm>
        </p:spPr>
        <p:txBody>
          <a:bodyPr>
            <a:normAutofit/>
          </a:bodyPr>
          <a:lstStyle/>
          <a:p>
            <a:r>
              <a:rPr lang="nb-NO" dirty="0"/>
              <a:t>Tilbudet regnes som et forsøk og rådhuset søker Kunnskapsdepartementet og Utdanningsdirektoratet om dette.</a:t>
            </a:r>
          </a:p>
        </p:txBody>
      </p:sp>
      <p:sp>
        <p:nvSpPr>
          <p:cNvPr id="3" name="Plassholder for innhold 2">
            <a:extLst>
              <a:ext uri="{FF2B5EF4-FFF2-40B4-BE49-F238E27FC236}">
                <a16:creationId xmlns:a16="http://schemas.microsoft.com/office/drawing/2014/main" id="{80D9A8CE-D687-4E25-8F2A-55A29D29F666}"/>
              </a:ext>
            </a:extLst>
          </p:cNvPr>
          <p:cNvSpPr>
            <a:spLocks noGrp="1"/>
          </p:cNvSpPr>
          <p:nvPr>
            <p:ph idx="1"/>
          </p:nvPr>
        </p:nvSpPr>
        <p:spPr/>
        <p:txBody>
          <a:bodyPr/>
          <a:lstStyle/>
          <a:p>
            <a:endParaRPr lang="nb-NO" dirty="0"/>
          </a:p>
          <a:p>
            <a:r>
              <a:rPr lang="nb-NO" dirty="0"/>
              <a:t>Dette betyr at tilbudet vårt kan trekkes tilbake …</a:t>
            </a:r>
          </a:p>
        </p:txBody>
      </p:sp>
      <p:sp>
        <p:nvSpPr>
          <p:cNvPr id="4" name="Plassholder for dato 3">
            <a:extLst>
              <a:ext uri="{FF2B5EF4-FFF2-40B4-BE49-F238E27FC236}">
                <a16:creationId xmlns:a16="http://schemas.microsoft.com/office/drawing/2014/main" id="{75DF2C7E-EB49-399E-FDA1-3E8A9FBAB580}"/>
              </a:ext>
            </a:extLst>
          </p:cNvPr>
          <p:cNvSpPr>
            <a:spLocks noGrp="1"/>
          </p:cNvSpPr>
          <p:nvPr>
            <p:ph type="dt" sz="half" idx="10"/>
          </p:nvPr>
        </p:nvSpPr>
        <p:spPr/>
        <p:txBody>
          <a:bodyPr/>
          <a:lstStyle/>
          <a:p>
            <a:fld id="{C20DE0DF-BE6B-D248-92A9-54242D212695}" type="datetime1">
              <a:rPr lang="nb-NO" smtClean="0"/>
              <a:t>26.02.2025</a:t>
            </a:fld>
            <a:endParaRPr lang="nb-NO"/>
          </a:p>
        </p:txBody>
      </p:sp>
      <p:sp>
        <p:nvSpPr>
          <p:cNvPr id="5" name="Plassholder for lysbildenummer 4">
            <a:extLst>
              <a:ext uri="{FF2B5EF4-FFF2-40B4-BE49-F238E27FC236}">
                <a16:creationId xmlns:a16="http://schemas.microsoft.com/office/drawing/2014/main" id="{0E4748AB-7461-5ACD-A8CC-DFB063426326}"/>
              </a:ext>
            </a:extLst>
          </p:cNvPr>
          <p:cNvSpPr>
            <a:spLocks noGrp="1"/>
          </p:cNvSpPr>
          <p:nvPr>
            <p:ph type="sldNum" sz="quarter" idx="12"/>
          </p:nvPr>
        </p:nvSpPr>
        <p:spPr/>
        <p:txBody>
          <a:bodyPr/>
          <a:lstStyle/>
          <a:p>
            <a:fld id="{8ACEFDFC-287E-0A4D-81A7-6CC8C070690D}" type="slidenum">
              <a:rPr lang="nb-NO" smtClean="0"/>
              <a:t>12</a:t>
            </a:fld>
            <a:endParaRPr lang="nb-NO"/>
          </a:p>
        </p:txBody>
      </p:sp>
    </p:spTree>
    <p:extLst>
      <p:ext uri="{BB962C8B-B14F-4D97-AF65-F5344CB8AC3E}">
        <p14:creationId xmlns:p14="http://schemas.microsoft.com/office/powerpoint/2010/main" val="9057322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6" y="720001"/>
            <a:ext cx="9469438" cy="651599"/>
          </a:xfrm>
        </p:spPr>
        <p:txBody>
          <a:bodyPr/>
          <a:lstStyle/>
          <a:p>
            <a:r>
              <a:rPr lang="nb-NO" dirty="0"/>
              <a:t>Søknadsprosess</a:t>
            </a:r>
          </a:p>
        </p:txBody>
      </p:sp>
      <p:sp>
        <p:nvSpPr>
          <p:cNvPr id="3" name="Plassholder for innhold 2"/>
          <p:cNvSpPr>
            <a:spLocks noGrp="1"/>
          </p:cNvSpPr>
          <p:nvPr>
            <p:ph idx="1"/>
          </p:nvPr>
        </p:nvSpPr>
        <p:spPr>
          <a:xfrm>
            <a:off x="687387" y="1554480"/>
            <a:ext cx="9469438" cy="4307908"/>
          </a:xfrm>
        </p:spPr>
        <p:txBody>
          <a:bodyPr/>
          <a:lstStyle/>
          <a:p>
            <a:r>
              <a:rPr lang="nb-NO" dirty="0"/>
              <a:t>11. februar- informasjonsmøte for interesserte 7. </a:t>
            </a:r>
            <a:r>
              <a:rPr lang="nb-NO" dirty="0" err="1"/>
              <a:t>trinnselever</a:t>
            </a:r>
            <a:r>
              <a:rPr lang="nb-NO" dirty="0"/>
              <a:t> og foresatte</a:t>
            </a:r>
          </a:p>
          <a:p>
            <a:r>
              <a:rPr lang="nb-NO" dirty="0"/>
              <a:t>mandag 3. mars - søknadsfrist. Søknadsskjema og vurderingsskjema på skolens hjemmeside </a:t>
            </a:r>
            <a:r>
              <a:rPr lang="nb-NO" dirty="0">
                <a:hlinkClick r:id="rId2"/>
              </a:rPr>
              <a:t>https://bjornholt.osloskolen.no/</a:t>
            </a:r>
            <a:r>
              <a:rPr lang="nb-NO" dirty="0"/>
              <a:t>. </a:t>
            </a:r>
            <a:r>
              <a:rPr lang="nb-NO" u="sng" dirty="0"/>
              <a:t>Lærer som skriver vurderingsskjemaet skal sende </a:t>
            </a:r>
            <a:r>
              <a:rPr lang="nb-NO" u="sng"/>
              <a:t>det direkte til </a:t>
            </a:r>
            <a:r>
              <a:rPr lang="nb-NO" u="sng" dirty="0"/>
              <a:t>skolens postmottak</a:t>
            </a:r>
            <a:r>
              <a:rPr lang="nb-NO" dirty="0"/>
              <a:t>.</a:t>
            </a:r>
          </a:p>
          <a:p>
            <a:r>
              <a:rPr lang="nb-NO" dirty="0"/>
              <a:t>uke 12-13 - ferdighetsprøve i engelsk skriftlig (på PC). På Bjørnholt skole</a:t>
            </a:r>
          </a:p>
          <a:p>
            <a:r>
              <a:rPr lang="nb-NO" dirty="0"/>
              <a:t>uke 14-15 - ferdighetsprøve i engelsk muntlig (samtale). </a:t>
            </a:r>
          </a:p>
          <a:p>
            <a:r>
              <a:rPr lang="nb-NO" dirty="0"/>
              <a:t>uke 18 - svar fra skolen på søknaden (på e-post)</a:t>
            </a:r>
          </a:p>
          <a:p>
            <a:r>
              <a:rPr lang="nb-NO" dirty="0"/>
              <a:t>Svarfrist på om man takker ja til opplæringstilbudet</a:t>
            </a:r>
          </a:p>
        </p:txBody>
      </p:sp>
      <p:sp>
        <p:nvSpPr>
          <p:cNvPr id="4" name="Plassholder for dato 3"/>
          <p:cNvSpPr>
            <a:spLocks noGrp="1"/>
          </p:cNvSpPr>
          <p:nvPr>
            <p:ph type="dt" sz="half" idx="10"/>
          </p:nvPr>
        </p:nvSpPr>
        <p:spPr/>
        <p:txBody>
          <a:bodyPr/>
          <a:lstStyle/>
          <a:p>
            <a:fld id="{C20DE0DF-BE6B-D248-92A9-54242D212695}" type="datetime1">
              <a:rPr lang="nb-NO" smtClean="0"/>
              <a:t>26.02.2025</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13</a:t>
            </a:fld>
            <a:endParaRPr lang="nb-NO"/>
          </a:p>
        </p:txBody>
      </p:sp>
    </p:spTree>
    <p:extLst>
      <p:ext uri="{BB962C8B-B14F-4D97-AF65-F5344CB8AC3E}">
        <p14:creationId xmlns:p14="http://schemas.microsoft.com/office/powerpoint/2010/main" val="2505077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6" y="720001"/>
            <a:ext cx="9469438" cy="843623"/>
          </a:xfrm>
        </p:spPr>
        <p:txBody>
          <a:bodyPr/>
          <a:lstStyle/>
          <a:p>
            <a:r>
              <a:rPr lang="nb-NO" dirty="0"/>
              <a:t>Hva ser vi etter?</a:t>
            </a:r>
          </a:p>
        </p:txBody>
      </p:sp>
      <p:sp>
        <p:nvSpPr>
          <p:cNvPr id="3" name="Plassholder for innhold 2"/>
          <p:cNvSpPr>
            <a:spLocks noGrp="1"/>
          </p:cNvSpPr>
          <p:nvPr>
            <p:ph idx="1"/>
          </p:nvPr>
        </p:nvSpPr>
        <p:spPr>
          <a:xfrm>
            <a:off x="687387" y="1295770"/>
            <a:ext cx="9469438" cy="4529201"/>
          </a:xfrm>
        </p:spPr>
        <p:txBody>
          <a:bodyPr/>
          <a:lstStyle/>
          <a:p>
            <a:r>
              <a:rPr lang="nb-NO" sz="2800" dirty="0"/>
              <a:t>gode ferdigheter i norsk skriftlig og muntlig</a:t>
            </a:r>
          </a:p>
          <a:p>
            <a:r>
              <a:rPr lang="nb-NO" sz="2800" dirty="0"/>
              <a:t>gode ferdigheter i engelsk skriftlig og muntlig</a:t>
            </a:r>
          </a:p>
          <a:p>
            <a:r>
              <a:rPr lang="nb-NO" sz="2800" dirty="0"/>
              <a:t>god konsentrasjon</a:t>
            </a:r>
          </a:p>
          <a:p>
            <a:r>
              <a:rPr lang="nb-NO" sz="2800" dirty="0"/>
              <a:t>samarbeider godt i grupper</a:t>
            </a:r>
          </a:p>
          <a:p>
            <a:r>
              <a:rPr lang="nb-NO" sz="2800" dirty="0"/>
              <a:t>interesse for språk</a:t>
            </a:r>
          </a:p>
          <a:p>
            <a:r>
              <a:rPr lang="nb-NO" sz="2800" dirty="0"/>
              <a:t>høy motivasjon for tospråklig opplæring</a:t>
            </a:r>
          </a:p>
          <a:p>
            <a:r>
              <a:rPr lang="nb-NO" sz="2800" dirty="0"/>
              <a:t>vurderingsskjema fra kontaktlærer på barnetrinnet</a:t>
            </a:r>
          </a:p>
          <a:p>
            <a:pPr marL="0" indent="0">
              <a:buNone/>
            </a:pPr>
            <a:r>
              <a:rPr lang="nb-NO" sz="2800" b="1" dirty="0"/>
              <a:t>En helhetlig vurdering av kriteriene</a:t>
            </a:r>
            <a:endParaRPr lang="nb-NO" sz="2800" dirty="0"/>
          </a:p>
        </p:txBody>
      </p:sp>
      <p:sp>
        <p:nvSpPr>
          <p:cNvPr id="4" name="Plassholder for dato 3"/>
          <p:cNvSpPr>
            <a:spLocks noGrp="1"/>
          </p:cNvSpPr>
          <p:nvPr>
            <p:ph type="dt" sz="half" idx="10"/>
          </p:nvPr>
        </p:nvSpPr>
        <p:spPr/>
        <p:txBody>
          <a:bodyPr/>
          <a:lstStyle/>
          <a:p>
            <a:fld id="{C20DE0DF-BE6B-D248-92A9-54242D212695}" type="datetime1">
              <a:rPr lang="nb-NO" smtClean="0"/>
              <a:t>26.02.2025</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14</a:t>
            </a:fld>
            <a:endParaRPr lang="nb-NO"/>
          </a:p>
        </p:txBody>
      </p:sp>
    </p:spTree>
    <p:extLst>
      <p:ext uri="{BB962C8B-B14F-4D97-AF65-F5344CB8AC3E}">
        <p14:creationId xmlns:p14="http://schemas.microsoft.com/office/powerpoint/2010/main" val="1672596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a:t>Welcome</a:t>
            </a:r>
            <a:r>
              <a:rPr lang="nb-NO" dirty="0"/>
              <a:t> to Bjørnholt </a:t>
            </a:r>
            <a:r>
              <a:rPr lang="nb-NO" dirty="0" err="1"/>
              <a:t>school</a:t>
            </a:r>
            <a:r>
              <a:rPr lang="nb-NO" dirty="0"/>
              <a:t>!</a:t>
            </a:r>
          </a:p>
        </p:txBody>
      </p:sp>
      <p:sp>
        <p:nvSpPr>
          <p:cNvPr id="3" name="Plassholder for tekst 2"/>
          <p:cNvSpPr>
            <a:spLocks noGrp="1"/>
          </p:cNvSpPr>
          <p:nvPr>
            <p:ph type="body" idx="1"/>
          </p:nvPr>
        </p:nvSpPr>
        <p:spPr/>
        <p:txBody>
          <a:bodyPr/>
          <a:lstStyle/>
          <a:p>
            <a:endParaRPr lang="nb-NO" dirty="0"/>
          </a:p>
        </p:txBody>
      </p:sp>
      <p:sp>
        <p:nvSpPr>
          <p:cNvPr id="4" name="Plassholder for dato 3"/>
          <p:cNvSpPr>
            <a:spLocks noGrp="1"/>
          </p:cNvSpPr>
          <p:nvPr>
            <p:ph type="dt" sz="half" idx="10"/>
          </p:nvPr>
        </p:nvSpPr>
        <p:spPr/>
        <p:txBody>
          <a:bodyPr/>
          <a:lstStyle/>
          <a:p>
            <a:fld id="{D041A6F0-0B8A-9444-BB6E-70C7E9D9BBE0}" type="datetime1">
              <a:rPr lang="nb-NO" smtClean="0"/>
              <a:t>26.02.2025</a:t>
            </a:fld>
            <a:endParaRPr lang="nb-NO" dirty="0"/>
          </a:p>
        </p:txBody>
      </p:sp>
      <p:sp>
        <p:nvSpPr>
          <p:cNvPr id="5" name="Plassholder for lysbildenummer 4"/>
          <p:cNvSpPr>
            <a:spLocks noGrp="1"/>
          </p:cNvSpPr>
          <p:nvPr>
            <p:ph type="sldNum" sz="quarter" idx="12"/>
          </p:nvPr>
        </p:nvSpPr>
        <p:spPr/>
        <p:txBody>
          <a:bodyPr/>
          <a:lstStyle/>
          <a:p>
            <a:pPr algn="l"/>
            <a:fld id="{8ACEFDFC-287E-0A4D-81A7-6CC8C070690D}" type="slidenum">
              <a:rPr lang="nb-NO" smtClean="0"/>
              <a:pPr algn="l"/>
              <a:t>15</a:t>
            </a:fld>
            <a:endParaRPr lang="nb-NO" dirty="0"/>
          </a:p>
        </p:txBody>
      </p:sp>
    </p:spTree>
    <p:extLst>
      <p:ext uri="{BB962C8B-B14F-4D97-AF65-F5344CB8AC3E}">
        <p14:creationId xmlns:p14="http://schemas.microsoft.com/office/powerpoint/2010/main" val="105882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58409EA-AD51-C642-9D05-16BDCA946A79}"/>
              </a:ext>
            </a:extLst>
          </p:cNvPr>
          <p:cNvSpPr>
            <a:spLocks noGrp="1"/>
          </p:cNvSpPr>
          <p:nvPr>
            <p:ph type="title"/>
          </p:nvPr>
        </p:nvSpPr>
        <p:spPr>
          <a:xfrm>
            <a:off x="695326" y="720001"/>
            <a:ext cx="9469438" cy="560159"/>
          </a:xfrm>
        </p:spPr>
        <p:txBody>
          <a:bodyPr/>
          <a:lstStyle/>
          <a:p>
            <a:r>
              <a:rPr lang="nb-NO" dirty="0"/>
              <a:t>Tospråklig opplæring på Bjørnholt skole</a:t>
            </a:r>
          </a:p>
        </p:txBody>
      </p:sp>
      <p:sp>
        <p:nvSpPr>
          <p:cNvPr id="3" name="Plassholder for innhold 2">
            <a:extLst>
              <a:ext uri="{FF2B5EF4-FFF2-40B4-BE49-F238E27FC236}">
                <a16:creationId xmlns:a16="http://schemas.microsoft.com/office/drawing/2014/main" id="{2215BFF1-0A6E-CA42-A052-D438A957FE8B}"/>
              </a:ext>
            </a:extLst>
          </p:cNvPr>
          <p:cNvSpPr>
            <a:spLocks noGrp="1"/>
          </p:cNvSpPr>
          <p:nvPr>
            <p:ph idx="1"/>
          </p:nvPr>
        </p:nvSpPr>
        <p:spPr>
          <a:xfrm>
            <a:off x="695326" y="1371600"/>
            <a:ext cx="9469438" cy="4721225"/>
          </a:xfrm>
        </p:spPr>
        <p:txBody>
          <a:bodyPr/>
          <a:lstStyle/>
          <a:p>
            <a:r>
              <a:rPr lang="nb-NO" sz="2800" dirty="0"/>
              <a:t>International </a:t>
            </a:r>
            <a:r>
              <a:rPr lang="nb-NO" sz="2800" dirty="0" err="1"/>
              <a:t>bilingual</a:t>
            </a:r>
            <a:r>
              <a:rPr lang="nb-NO" sz="2800" dirty="0"/>
              <a:t> </a:t>
            </a:r>
            <a:r>
              <a:rPr lang="nb-NO" sz="2800" dirty="0" err="1"/>
              <a:t>class</a:t>
            </a:r>
            <a:r>
              <a:rPr lang="nb-NO" sz="2800" dirty="0"/>
              <a:t> (IBC) siden 2011</a:t>
            </a:r>
          </a:p>
          <a:p>
            <a:r>
              <a:rPr lang="nb-NO" sz="2800" dirty="0"/>
              <a:t>norsk-engelsk</a:t>
            </a:r>
          </a:p>
          <a:p>
            <a:r>
              <a:rPr lang="nb-NO" sz="2800" dirty="0"/>
              <a:t>8. – 10. trinn</a:t>
            </a:r>
          </a:p>
          <a:p>
            <a:r>
              <a:rPr lang="nb-NO" sz="2800" dirty="0"/>
              <a:t>følger Kunnskapsløftet</a:t>
            </a:r>
          </a:p>
          <a:p>
            <a:r>
              <a:rPr lang="nb-NO" sz="2800" dirty="0"/>
              <a:t>eksamen i 10. trinn på norsk</a:t>
            </a:r>
          </a:p>
          <a:p>
            <a:r>
              <a:rPr lang="nb-NO" sz="2800" dirty="0" err="1"/>
              <a:t>byomfattende</a:t>
            </a:r>
            <a:r>
              <a:rPr lang="nb-NO" sz="2800" dirty="0"/>
              <a:t> tilbud</a:t>
            </a:r>
          </a:p>
          <a:p>
            <a:r>
              <a:rPr lang="nb-NO" sz="2800" dirty="0"/>
              <a:t>inntil 25 plasser</a:t>
            </a:r>
          </a:p>
          <a:p>
            <a:pPr marL="216000" lvl="1" indent="0">
              <a:buNone/>
            </a:pPr>
            <a:endParaRPr lang="nb-NO" dirty="0"/>
          </a:p>
        </p:txBody>
      </p:sp>
      <p:sp>
        <p:nvSpPr>
          <p:cNvPr id="4" name="Plassholder for dato 3">
            <a:extLst>
              <a:ext uri="{FF2B5EF4-FFF2-40B4-BE49-F238E27FC236}">
                <a16:creationId xmlns:a16="http://schemas.microsoft.com/office/drawing/2014/main" id="{5FFA4D0A-9075-544C-9CF7-4D98840E7B2E}"/>
              </a:ext>
            </a:extLst>
          </p:cNvPr>
          <p:cNvSpPr>
            <a:spLocks noGrp="1"/>
          </p:cNvSpPr>
          <p:nvPr>
            <p:ph type="dt" sz="half" idx="10"/>
          </p:nvPr>
        </p:nvSpPr>
        <p:spPr/>
        <p:txBody>
          <a:bodyPr/>
          <a:lstStyle/>
          <a:p>
            <a:fld id="{C20DE0DF-BE6B-D248-92A9-54242D212695}" type="datetime1">
              <a:rPr lang="nb-NO" smtClean="0"/>
              <a:t>26.02.2025</a:t>
            </a:fld>
            <a:endParaRPr lang="nb-NO"/>
          </a:p>
        </p:txBody>
      </p:sp>
      <p:sp>
        <p:nvSpPr>
          <p:cNvPr id="5" name="Plassholder for lysbildenummer 4">
            <a:extLst>
              <a:ext uri="{FF2B5EF4-FFF2-40B4-BE49-F238E27FC236}">
                <a16:creationId xmlns:a16="http://schemas.microsoft.com/office/drawing/2014/main" id="{C546ACCD-139C-8C45-99C0-BE1510EA8FFA}"/>
              </a:ext>
            </a:extLst>
          </p:cNvPr>
          <p:cNvSpPr>
            <a:spLocks noGrp="1"/>
          </p:cNvSpPr>
          <p:nvPr>
            <p:ph type="sldNum" sz="quarter" idx="12"/>
          </p:nvPr>
        </p:nvSpPr>
        <p:spPr/>
        <p:txBody>
          <a:bodyPr/>
          <a:lstStyle/>
          <a:p>
            <a:fld id="{8ACEFDFC-287E-0A4D-81A7-6CC8C070690D}" type="slidenum">
              <a:rPr lang="nb-NO" smtClean="0"/>
              <a:t>2</a:t>
            </a:fld>
            <a:endParaRPr lang="nb-NO"/>
          </a:p>
        </p:txBody>
      </p:sp>
    </p:spTree>
    <p:extLst>
      <p:ext uri="{BB962C8B-B14F-4D97-AF65-F5344CB8AC3E}">
        <p14:creationId xmlns:p14="http://schemas.microsoft.com/office/powerpoint/2010/main" val="101789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Forankret i:</a:t>
            </a:r>
          </a:p>
        </p:txBody>
      </p:sp>
      <p:sp>
        <p:nvSpPr>
          <p:cNvPr id="3" name="Plassholder for innhold 2"/>
          <p:cNvSpPr>
            <a:spLocks noGrp="1"/>
          </p:cNvSpPr>
          <p:nvPr>
            <p:ph idx="1"/>
          </p:nvPr>
        </p:nvSpPr>
        <p:spPr/>
        <p:txBody>
          <a:bodyPr/>
          <a:lstStyle/>
          <a:p>
            <a:r>
              <a:rPr lang="nb-NO" sz="2800" dirty="0" err="1"/>
              <a:t>St.melding</a:t>
            </a:r>
            <a:r>
              <a:rPr lang="nb-NO" sz="2800" dirty="0"/>
              <a:t> 30, Kultur for læring</a:t>
            </a:r>
          </a:p>
          <a:p>
            <a:r>
              <a:rPr lang="nb-NO" sz="2800" dirty="0"/>
              <a:t>Oslo kommunes strategi: Grenseløs kunnskap- byrådets strategi for internasjonalisering i oppvekst og kunnskapssektoren</a:t>
            </a:r>
          </a:p>
          <a:p>
            <a:r>
              <a:rPr lang="nb-NO" sz="2800" dirty="0"/>
              <a:t>Fagfornyelsen</a:t>
            </a:r>
          </a:p>
          <a:p>
            <a:r>
              <a:rPr lang="nb-NO" sz="2800" dirty="0"/>
              <a:t>CLIL – tospråklig metode i opplæringen</a:t>
            </a:r>
          </a:p>
          <a:p>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26.02.2025</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3</a:t>
            </a:fld>
            <a:endParaRPr lang="nb-NO"/>
          </a:p>
        </p:txBody>
      </p:sp>
    </p:spTree>
    <p:extLst>
      <p:ext uri="{BB962C8B-B14F-4D97-AF65-F5344CB8AC3E}">
        <p14:creationId xmlns:p14="http://schemas.microsoft.com/office/powerpoint/2010/main" val="2150414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1115568" y="620688"/>
            <a:ext cx="9299448" cy="6217087"/>
          </a:xfrm>
          <a:prstGeom prst="rect">
            <a:avLst/>
          </a:prstGeom>
        </p:spPr>
        <p:txBody>
          <a:bodyPr wrap="square">
            <a:spAutoFit/>
          </a:bodyPr>
          <a:lstStyle/>
          <a:p>
            <a:pPr algn="ctr"/>
            <a:r>
              <a:rPr lang="en-US" sz="2800" dirty="0">
                <a:solidFill>
                  <a:srgbClr val="000000"/>
                </a:solidFill>
                <a:latin typeface="Calibri"/>
              </a:rPr>
              <a:t>CLIL </a:t>
            </a:r>
          </a:p>
          <a:p>
            <a:pPr algn="ctr"/>
            <a:r>
              <a:rPr lang="en-US" sz="2800" dirty="0">
                <a:solidFill>
                  <a:srgbClr val="000000"/>
                </a:solidFill>
                <a:latin typeface="Calibri"/>
              </a:rPr>
              <a:t>Content &amp; Language Integrated Learning</a:t>
            </a:r>
          </a:p>
          <a:p>
            <a:pPr marL="285750" indent="-285750">
              <a:buFont typeface="Arial" panose="020B0604020202020204" pitchFamily="34" charset="0"/>
              <a:buChar char="•"/>
            </a:pPr>
            <a:endParaRPr lang="nb-NO" dirty="0"/>
          </a:p>
          <a:p>
            <a:pPr marL="285750" indent="-285750">
              <a:buFont typeface="Arial" panose="020B0604020202020204" pitchFamily="34" charset="0"/>
              <a:buChar char="•"/>
            </a:pPr>
            <a:r>
              <a:rPr lang="nb-NO" dirty="0"/>
              <a:t>et paraplybegrep som inkluderer alle ulike former for undervisning der et annet språk enn elevenes førstespråk brukes som kommunikasjonsspråk</a:t>
            </a:r>
          </a:p>
          <a:p>
            <a:pPr marL="285750" indent="-285750">
              <a:buFont typeface="Arial" panose="020B0604020202020204" pitchFamily="34" charset="0"/>
              <a:buChar char="•"/>
            </a:pPr>
            <a:endParaRPr lang="nb-NO" dirty="0">
              <a:solidFill>
                <a:srgbClr val="000000"/>
              </a:solidFill>
              <a:latin typeface="Calibri"/>
            </a:endParaRPr>
          </a:p>
          <a:p>
            <a:r>
              <a:rPr lang="nb-NO" dirty="0">
                <a:solidFill>
                  <a:srgbClr val="000000"/>
                </a:solidFill>
                <a:latin typeface="Calibri"/>
              </a:rPr>
              <a:t>CLIL proper:</a:t>
            </a:r>
            <a:endParaRPr lang="en-US" dirty="0">
              <a:solidFill>
                <a:srgbClr val="000000"/>
              </a:solidFill>
              <a:latin typeface="Calibri"/>
            </a:endParaRPr>
          </a:p>
          <a:p>
            <a:pPr marL="285750" indent="-285750">
              <a:buFont typeface="Wingdings" panose="05000000000000000000" pitchFamily="2" charset="2"/>
              <a:buChar char="ü"/>
            </a:pPr>
            <a:r>
              <a:rPr lang="en-US" dirty="0">
                <a:solidFill>
                  <a:srgbClr val="000000"/>
                </a:solidFill>
                <a:latin typeface="Calibri"/>
              </a:rPr>
              <a:t>CLIL’s key concept is a </a:t>
            </a:r>
            <a:r>
              <a:rPr lang="en-US" b="1" dirty="0">
                <a:solidFill>
                  <a:srgbClr val="000000"/>
                </a:solidFill>
                <a:latin typeface="Calibri"/>
              </a:rPr>
              <a:t>“dual focus” –</a:t>
            </a:r>
            <a:r>
              <a:rPr lang="en-US" dirty="0">
                <a:solidFill>
                  <a:srgbClr val="000000"/>
                </a:solidFill>
                <a:latin typeface="Calibri"/>
              </a:rPr>
              <a:t>on language and content and language –simultaneous development of content knowledge and language skills. </a:t>
            </a:r>
          </a:p>
          <a:p>
            <a:pPr marL="285750" indent="-285750">
              <a:buFont typeface="Wingdings" panose="05000000000000000000" pitchFamily="2" charset="2"/>
              <a:buChar char="ü"/>
            </a:pPr>
            <a:endParaRPr lang="en-US" dirty="0">
              <a:solidFill>
                <a:srgbClr val="000000"/>
              </a:solidFill>
              <a:latin typeface="Calibri"/>
            </a:endParaRPr>
          </a:p>
          <a:p>
            <a:pPr marL="285750" indent="-285750">
              <a:buFont typeface="Wingdings" panose="05000000000000000000" pitchFamily="2" charset="2"/>
              <a:buChar char="ü"/>
            </a:pPr>
            <a:r>
              <a:rPr lang="en-US" dirty="0">
                <a:solidFill>
                  <a:srgbClr val="000000"/>
                </a:solidFill>
                <a:latin typeface="Calibri"/>
              </a:rPr>
              <a:t>CLIL is sometimes used as a cover term for bilingual education, cross-curricular teaching, content-based teaching and English for Specific Purposes. However, in CLIL proper, the teacher/instructor should focus primarily on developing content knowledge while ensuring that students receive the language support needed to comprehend that content and to be able to reproduce it for assessment purposes.</a:t>
            </a:r>
          </a:p>
          <a:p>
            <a:pPr marL="285750" indent="-285750">
              <a:buFont typeface="Wingdings" panose="05000000000000000000" pitchFamily="2" charset="2"/>
              <a:buChar char="ü"/>
            </a:pPr>
            <a:endParaRPr lang="en-US" dirty="0">
              <a:solidFill>
                <a:prstClr val="black"/>
              </a:solidFill>
              <a:latin typeface="Calibri"/>
            </a:endParaRPr>
          </a:p>
          <a:p>
            <a:pPr marL="285750" indent="-285750">
              <a:buFont typeface="Wingdings" panose="05000000000000000000" pitchFamily="2" charset="2"/>
              <a:buChar char="ü"/>
            </a:pPr>
            <a:r>
              <a:rPr lang="en-US" dirty="0">
                <a:solidFill>
                  <a:prstClr val="black"/>
                </a:solidFill>
                <a:latin typeface="Calibri"/>
              </a:rPr>
              <a:t>Increases learners' motivation and confidence in both the language and the subject being taught </a:t>
            </a:r>
          </a:p>
          <a:p>
            <a:pPr marL="285750" indent="-285750">
              <a:buFont typeface="Wingdings" panose="05000000000000000000" pitchFamily="2" charset="2"/>
              <a:buChar char="ü"/>
            </a:pPr>
            <a:endParaRPr lang="en-US" dirty="0">
              <a:solidFill>
                <a:prstClr val="black"/>
              </a:solidFill>
              <a:latin typeface="Calibri"/>
            </a:endParaRPr>
          </a:p>
          <a:p>
            <a:pPr marL="285750" indent="-285750">
              <a:buFont typeface="Wingdings" panose="05000000000000000000" pitchFamily="2" charset="2"/>
              <a:buChar char="ü"/>
            </a:pPr>
            <a:r>
              <a:rPr lang="en-US" dirty="0">
                <a:solidFill>
                  <a:prstClr val="black"/>
                </a:solidFill>
                <a:latin typeface="Calibri"/>
              </a:rPr>
              <a:t>Allows language learners more contact with the target language </a:t>
            </a:r>
          </a:p>
          <a:p>
            <a:endParaRPr lang="en-US" dirty="0">
              <a:solidFill>
                <a:srgbClr val="000000"/>
              </a:solidFill>
              <a:latin typeface="Calibri"/>
            </a:endParaRPr>
          </a:p>
        </p:txBody>
      </p:sp>
    </p:spTree>
    <p:extLst>
      <p:ext uri="{BB962C8B-B14F-4D97-AF65-F5344CB8AC3E}">
        <p14:creationId xmlns:p14="http://schemas.microsoft.com/office/powerpoint/2010/main" val="257383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695326" y="384049"/>
            <a:ext cx="9469438" cy="640080"/>
          </a:xfrm>
        </p:spPr>
        <p:txBody>
          <a:bodyPr/>
          <a:lstStyle/>
          <a:p>
            <a:r>
              <a:rPr lang="nb-NO" dirty="0"/>
              <a:t>Tospråklig opplæring</a:t>
            </a:r>
          </a:p>
        </p:txBody>
      </p:sp>
      <p:sp>
        <p:nvSpPr>
          <p:cNvPr id="3" name="Plassholder for innhold 2"/>
          <p:cNvSpPr>
            <a:spLocks noGrp="1"/>
          </p:cNvSpPr>
          <p:nvPr>
            <p:ph idx="1"/>
          </p:nvPr>
        </p:nvSpPr>
        <p:spPr>
          <a:xfrm>
            <a:off x="695326" y="1161288"/>
            <a:ext cx="9469438" cy="4931537"/>
          </a:xfrm>
        </p:spPr>
        <p:txBody>
          <a:bodyPr/>
          <a:lstStyle/>
          <a:p>
            <a:r>
              <a:rPr lang="nb-NO" sz="2800" dirty="0"/>
              <a:t>øke språkkompetanse</a:t>
            </a:r>
          </a:p>
          <a:p>
            <a:r>
              <a:rPr lang="nb-NO" sz="2800" dirty="0"/>
              <a:t>økende behov for engelskkunnskap i skolen og arbeidslivet</a:t>
            </a:r>
          </a:p>
          <a:p>
            <a:r>
              <a:rPr lang="nb-NO" sz="2800" dirty="0"/>
              <a:t>forsprang til videre utdannelse</a:t>
            </a:r>
          </a:p>
          <a:p>
            <a:r>
              <a:rPr lang="nb-NO" sz="2800" dirty="0"/>
              <a:t>øke kulturell forståelse</a:t>
            </a:r>
          </a:p>
          <a:p>
            <a:r>
              <a:rPr lang="nb-NO" sz="2800" dirty="0"/>
              <a:t>øke motivasjon for læring</a:t>
            </a:r>
          </a:p>
          <a:p>
            <a:r>
              <a:rPr lang="nb-NO" sz="2800" dirty="0"/>
              <a:t>faglige utfordringer</a:t>
            </a:r>
          </a:p>
          <a:p>
            <a:r>
              <a:rPr lang="nb-NO" sz="2800" dirty="0"/>
              <a:t>dybdelæring</a:t>
            </a:r>
          </a:p>
          <a:p>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26.02.2025</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5</a:t>
            </a:fld>
            <a:endParaRPr lang="nb-NO"/>
          </a:p>
        </p:txBody>
      </p:sp>
    </p:spTree>
    <p:extLst>
      <p:ext uri="{BB962C8B-B14F-4D97-AF65-F5344CB8AC3E}">
        <p14:creationId xmlns:p14="http://schemas.microsoft.com/office/powerpoint/2010/main" val="65582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Hvorfor søke IBC?</a:t>
            </a:r>
          </a:p>
        </p:txBody>
      </p:sp>
      <p:sp>
        <p:nvSpPr>
          <p:cNvPr id="3" name="Plassholder for innhold 2"/>
          <p:cNvSpPr>
            <a:spLocks noGrp="1"/>
          </p:cNvSpPr>
          <p:nvPr>
            <p:ph idx="1"/>
          </p:nvPr>
        </p:nvSpPr>
        <p:spPr/>
        <p:txBody>
          <a:bodyPr/>
          <a:lstStyle/>
          <a:p>
            <a:pPr marL="0" indent="0" algn="ctr">
              <a:buNone/>
            </a:pPr>
            <a:endParaRPr lang="en-US" sz="2800" i="1" dirty="0"/>
          </a:p>
          <a:p>
            <a:pPr marL="0" indent="0" algn="ctr">
              <a:buNone/>
            </a:pPr>
            <a:r>
              <a:rPr lang="en-US" sz="2800" i="1" dirty="0"/>
              <a:t>“I applied to the IBC program because I wanted to study </a:t>
            </a:r>
          </a:p>
          <a:p>
            <a:pPr marL="0" indent="0" algn="ctr">
              <a:buNone/>
            </a:pPr>
            <a:r>
              <a:rPr lang="en-US" sz="2800" i="1" dirty="0"/>
              <a:t>in an international environment.”</a:t>
            </a:r>
          </a:p>
          <a:p>
            <a:endParaRPr lang="en-US" dirty="0"/>
          </a:p>
          <a:p>
            <a:pPr marL="0" indent="0" algn="ctr">
              <a:buNone/>
            </a:pPr>
            <a:r>
              <a:rPr lang="en-US" dirty="0"/>
              <a:t>10th grade student, IBC</a:t>
            </a:r>
          </a:p>
          <a:p>
            <a:endParaRPr lang="nb-NO" dirty="0"/>
          </a:p>
        </p:txBody>
      </p:sp>
      <p:sp>
        <p:nvSpPr>
          <p:cNvPr id="4" name="Plassholder for dato 3"/>
          <p:cNvSpPr>
            <a:spLocks noGrp="1"/>
          </p:cNvSpPr>
          <p:nvPr>
            <p:ph type="dt" sz="half" idx="10"/>
          </p:nvPr>
        </p:nvSpPr>
        <p:spPr/>
        <p:txBody>
          <a:bodyPr/>
          <a:lstStyle/>
          <a:p>
            <a:fld id="{C20DE0DF-BE6B-D248-92A9-54242D212695}" type="datetime1">
              <a:rPr lang="nb-NO" smtClean="0"/>
              <a:t>26.02.2025</a:t>
            </a:fld>
            <a:endParaRPr lang="nb-NO"/>
          </a:p>
        </p:txBody>
      </p:sp>
      <p:sp>
        <p:nvSpPr>
          <p:cNvPr id="5" name="Plassholder for lysbildenummer 4"/>
          <p:cNvSpPr>
            <a:spLocks noGrp="1"/>
          </p:cNvSpPr>
          <p:nvPr>
            <p:ph type="sldNum" sz="quarter" idx="12"/>
          </p:nvPr>
        </p:nvSpPr>
        <p:spPr/>
        <p:txBody>
          <a:bodyPr/>
          <a:lstStyle/>
          <a:p>
            <a:fld id="{8ACEFDFC-287E-0A4D-81A7-6CC8C070690D}" type="slidenum">
              <a:rPr lang="nb-NO" smtClean="0"/>
              <a:t>6</a:t>
            </a:fld>
            <a:endParaRPr lang="nb-NO"/>
          </a:p>
        </p:txBody>
      </p:sp>
    </p:spTree>
    <p:extLst>
      <p:ext uri="{BB962C8B-B14F-4D97-AF65-F5344CB8AC3E}">
        <p14:creationId xmlns:p14="http://schemas.microsoft.com/office/powerpoint/2010/main" val="373013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CD1A60D-DB44-0749-AE29-4712892B2B84}" type="datetime1">
              <a:rPr lang="nb-NO" smtClean="0"/>
              <a:t>26.02.2025</a:t>
            </a:fld>
            <a:endParaRPr lang="nb-NO"/>
          </a:p>
        </p:txBody>
      </p:sp>
      <p:sp>
        <p:nvSpPr>
          <p:cNvPr id="3" name="Plassholder for lysbildenummer 2"/>
          <p:cNvSpPr>
            <a:spLocks noGrp="1"/>
          </p:cNvSpPr>
          <p:nvPr>
            <p:ph type="sldNum" sz="quarter" idx="12"/>
          </p:nvPr>
        </p:nvSpPr>
        <p:spPr/>
        <p:txBody>
          <a:bodyPr/>
          <a:lstStyle/>
          <a:p>
            <a:fld id="{8ACEFDFC-287E-0A4D-81A7-6CC8C070690D}" type="slidenum">
              <a:rPr lang="nb-NO" smtClean="0"/>
              <a:t>7</a:t>
            </a:fld>
            <a:endParaRPr lang="nb-NO"/>
          </a:p>
        </p:txBody>
      </p:sp>
      <p:sp>
        <p:nvSpPr>
          <p:cNvPr id="4" name="Rektangel 3"/>
          <p:cNvSpPr/>
          <p:nvPr/>
        </p:nvSpPr>
        <p:spPr>
          <a:xfrm>
            <a:off x="1819656" y="1609344"/>
            <a:ext cx="8019288" cy="3662541"/>
          </a:xfrm>
          <a:prstGeom prst="rect">
            <a:avLst/>
          </a:prstGeom>
        </p:spPr>
        <p:txBody>
          <a:bodyPr wrap="square">
            <a:spAutoFit/>
          </a:bodyPr>
          <a:lstStyle/>
          <a:p>
            <a:pPr algn="ctr"/>
            <a:r>
              <a:rPr lang="en-US" sz="2800" i="1" dirty="0"/>
              <a:t>“I chose to apply to the IBC class because I want to become a dentist or veterinarian, and I will need to study in English. So, by going to IBC at Bjørnholt School, I’ll get a very good foundation for that. I also wanted to try something new and explore a different environment.”</a:t>
            </a:r>
          </a:p>
          <a:p>
            <a:pPr algn="ctr"/>
            <a:endParaRPr lang="en-US" dirty="0"/>
          </a:p>
          <a:p>
            <a:pPr algn="ctr"/>
            <a:r>
              <a:rPr lang="en-US" dirty="0"/>
              <a:t>10</a:t>
            </a:r>
            <a:r>
              <a:rPr lang="en-US" baseline="30000" dirty="0"/>
              <a:t>th</a:t>
            </a:r>
            <a:r>
              <a:rPr lang="en-US" dirty="0"/>
              <a:t> grade student, IBC</a:t>
            </a:r>
            <a:endParaRPr lang="nb-NO" dirty="0"/>
          </a:p>
        </p:txBody>
      </p:sp>
    </p:spTree>
    <p:extLst>
      <p:ext uri="{BB962C8B-B14F-4D97-AF65-F5344CB8AC3E}">
        <p14:creationId xmlns:p14="http://schemas.microsoft.com/office/powerpoint/2010/main" val="237535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CD1A60D-DB44-0749-AE29-4712892B2B84}" type="datetime1">
              <a:rPr lang="nb-NO" smtClean="0"/>
              <a:t>26.02.2025</a:t>
            </a:fld>
            <a:endParaRPr lang="nb-NO"/>
          </a:p>
        </p:txBody>
      </p:sp>
      <p:sp>
        <p:nvSpPr>
          <p:cNvPr id="3" name="Plassholder for lysbildenummer 2"/>
          <p:cNvSpPr>
            <a:spLocks noGrp="1"/>
          </p:cNvSpPr>
          <p:nvPr>
            <p:ph type="sldNum" sz="quarter" idx="12"/>
          </p:nvPr>
        </p:nvSpPr>
        <p:spPr/>
        <p:txBody>
          <a:bodyPr/>
          <a:lstStyle/>
          <a:p>
            <a:fld id="{8ACEFDFC-287E-0A4D-81A7-6CC8C070690D}" type="slidenum">
              <a:rPr lang="nb-NO" smtClean="0"/>
              <a:t>8</a:t>
            </a:fld>
            <a:endParaRPr lang="nb-NO"/>
          </a:p>
        </p:txBody>
      </p:sp>
      <p:sp>
        <p:nvSpPr>
          <p:cNvPr id="4" name="Rektangel 3"/>
          <p:cNvSpPr/>
          <p:nvPr/>
        </p:nvSpPr>
        <p:spPr>
          <a:xfrm>
            <a:off x="1353312" y="1459683"/>
            <a:ext cx="9015984" cy="4093428"/>
          </a:xfrm>
          <a:prstGeom prst="rect">
            <a:avLst/>
          </a:prstGeom>
        </p:spPr>
        <p:txBody>
          <a:bodyPr wrap="square">
            <a:spAutoFit/>
          </a:bodyPr>
          <a:lstStyle/>
          <a:p>
            <a:r>
              <a:rPr lang="en-US" i="1" dirty="0"/>
              <a:t>“</a:t>
            </a:r>
            <a:r>
              <a:rPr lang="en-US" sz="2800" i="1" dirty="0"/>
              <a:t>I applied for this program because I wanted to improve my English even more by having different subjects in English. Therefore, this program becomes an important tool if you want to study abroad. Also, you will get to meet other great people who have some of the same interests and ambition as you, because they took their time to apply and work to attend IBC.”   </a:t>
            </a:r>
          </a:p>
          <a:p>
            <a:r>
              <a:rPr lang="en-US" b="1" dirty="0"/>
              <a:t>                      </a:t>
            </a:r>
          </a:p>
          <a:p>
            <a:r>
              <a:rPr lang="en-US" dirty="0"/>
              <a:t>10</a:t>
            </a:r>
            <a:r>
              <a:rPr lang="en-US" baseline="30000" dirty="0"/>
              <a:t>th</a:t>
            </a:r>
            <a:r>
              <a:rPr lang="en-US" dirty="0"/>
              <a:t> grade student, IBC</a:t>
            </a:r>
            <a:endParaRPr lang="nb-NO" dirty="0"/>
          </a:p>
        </p:txBody>
      </p:sp>
    </p:spTree>
    <p:extLst>
      <p:ext uri="{BB962C8B-B14F-4D97-AF65-F5344CB8AC3E}">
        <p14:creationId xmlns:p14="http://schemas.microsoft.com/office/powerpoint/2010/main" val="701651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CD1A60D-DB44-0749-AE29-4712892B2B84}" type="datetime1">
              <a:rPr lang="nb-NO" smtClean="0"/>
              <a:t>26.02.2025</a:t>
            </a:fld>
            <a:endParaRPr lang="nb-NO"/>
          </a:p>
        </p:txBody>
      </p:sp>
      <p:sp>
        <p:nvSpPr>
          <p:cNvPr id="3" name="Plassholder for lysbildenummer 2"/>
          <p:cNvSpPr>
            <a:spLocks noGrp="1"/>
          </p:cNvSpPr>
          <p:nvPr>
            <p:ph type="sldNum" sz="quarter" idx="12"/>
          </p:nvPr>
        </p:nvSpPr>
        <p:spPr/>
        <p:txBody>
          <a:bodyPr/>
          <a:lstStyle/>
          <a:p>
            <a:fld id="{8ACEFDFC-287E-0A4D-81A7-6CC8C070690D}" type="slidenum">
              <a:rPr lang="nb-NO" smtClean="0"/>
              <a:t>9</a:t>
            </a:fld>
            <a:endParaRPr lang="nb-NO"/>
          </a:p>
        </p:txBody>
      </p:sp>
      <p:sp>
        <p:nvSpPr>
          <p:cNvPr id="4" name="Rektangel 3"/>
          <p:cNvSpPr/>
          <p:nvPr/>
        </p:nvSpPr>
        <p:spPr>
          <a:xfrm>
            <a:off x="1673352" y="2075688"/>
            <a:ext cx="8156448" cy="2862322"/>
          </a:xfrm>
          <a:prstGeom prst="rect">
            <a:avLst/>
          </a:prstGeom>
        </p:spPr>
        <p:txBody>
          <a:bodyPr wrap="square">
            <a:spAutoFit/>
          </a:bodyPr>
          <a:lstStyle/>
          <a:p>
            <a:r>
              <a:rPr lang="nb-NO" sz="2400" dirty="0"/>
              <a:t>IBC-klassen har i tillegg til økt bruk av det engelske språket også økt fokus på Norge som del av det globale felleskapet, dels fordi mange av elevene har en flerkulturell bakgrunn, noe som jeg synes er viktig å fremheve. Det internasjonale perspektivet blir en naturlig del av undervisningen i IBC-klassen.</a:t>
            </a:r>
          </a:p>
          <a:p>
            <a:endParaRPr lang="nb-NO" dirty="0">
              <a:latin typeface="Calibri Light" panose="020F0302020204030204" pitchFamily="34" charset="0"/>
            </a:endParaRPr>
          </a:p>
          <a:p>
            <a:r>
              <a:rPr lang="nb-NO" dirty="0">
                <a:latin typeface="Calibri Light" panose="020F0302020204030204" pitchFamily="34" charset="0"/>
              </a:rPr>
              <a:t>(lærer, spørreundersøkelse)</a:t>
            </a:r>
            <a:endParaRPr lang="nb-NO" dirty="0"/>
          </a:p>
        </p:txBody>
      </p:sp>
    </p:spTree>
    <p:extLst>
      <p:ext uri="{BB962C8B-B14F-4D97-AF65-F5344CB8AC3E}">
        <p14:creationId xmlns:p14="http://schemas.microsoft.com/office/powerpoint/2010/main" val="2888286367"/>
      </p:ext>
    </p:extLst>
  </p:cSld>
  <p:clrMapOvr>
    <a:masterClrMapping/>
  </p:clrMapOvr>
</p:sld>
</file>

<file path=ppt/theme/theme1.xml><?xml version="1.0" encoding="utf-8"?>
<a:theme xmlns:a="http://schemas.openxmlformats.org/drawingml/2006/main" name="Oslo_2019_enkel_grønn_lys">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Oslo_2019-enkel_lysegrønn.pptx" id="{605E99F2-1795-425E-919B-3D13E58A0B08}" vid="{9BFF8F04-779A-4133-A576-3AF86C65DE0E}"/>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DC22EE5FD0C4E4389AEB72B7B1E1039" ma:contentTypeVersion="" ma:contentTypeDescription="Opprett et nytt dokument." ma:contentTypeScope="" ma:versionID="8c1b42aeb931d0b2f5a6289d77ee75d9">
  <xsd:schema xmlns:xsd="http://www.w3.org/2001/XMLSchema" xmlns:xs="http://www.w3.org/2001/XMLSchema" xmlns:p="http://schemas.microsoft.com/office/2006/metadata/properties" xmlns:ns2="02cffc83-d66f-494a-8846-24b7add6547b" xmlns:ns3="37a4c29f-137c-4335-9d37-c0ad23ca7959" xmlns:ns4="c98854ba-1245-45bb-b820-9b2c27a84ece" targetNamespace="http://schemas.microsoft.com/office/2006/metadata/properties" ma:root="true" ma:fieldsID="e3f938a91b1553389ce225d27bd6a303" ns2:_="" ns3:_="" ns4:_="">
    <xsd:import namespace="02cffc83-d66f-494a-8846-24b7add6547b"/>
    <xsd:import namespace="37a4c29f-137c-4335-9d37-c0ad23ca7959"/>
    <xsd:import namespace="c98854ba-1245-45bb-b820-9b2c27a84e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ffc83-d66f-494a-8846-24b7add654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Bildemerkelapper" ma:readOnly="false" ma:fieldId="{5cf76f15-5ced-4ddc-b409-7134ff3c332f}" ma:taxonomyMulti="true" ma:sspId="d2bf785b-8fef-4b70-b2f9-38d45fd2cc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7a4c29f-137c-4335-9d37-c0ad23ca7959"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8854ba-1245-45bb-b820-9b2c27a84ece"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027bd12-e6a1-4bd3-a708-5411f66bd571}" ma:internalName="TaxCatchAll" ma:showField="CatchAllData" ma:web="c98854ba-1245-45bb-b820-9b2c27a84e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2cffc83-d66f-494a-8846-24b7add6547b">
      <Terms xmlns="http://schemas.microsoft.com/office/infopath/2007/PartnerControls"/>
    </lcf76f155ced4ddcb4097134ff3c332f>
    <TaxCatchAll xmlns="c98854ba-1245-45bb-b820-9b2c27a84ece" xsi:nil="true"/>
  </documentManagement>
</p:properties>
</file>

<file path=customXml/itemProps1.xml><?xml version="1.0" encoding="utf-8"?>
<ds:datastoreItem xmlns:ds="http://schemas.openxmlformats.org/officeDocument/2006/customXml" ds:itemID="{CC296194-67F4-41F6-9324-046CD1E30C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cffc83-d66f-494a-8846-24b7add6547b"/>
    <ds:schemaRef ds:uri="37a4c29f-137c-4335-9d37-c0ad23ca7959"/>
    <ds:schemaRef ds:uri="c98854ba-1245-45bb-b820-9b2c27a84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E128FD-6F38-42D1-827C-6A5E9A8220D5}">
  <ds:schemaRefs>
    <ds:schemaRef ds:uri="http://schemas.microsoft.com/sharepoint/v3/contenttype/forms"/>
  </ds:schemaRefs>
</ds:datastoreItem>
</file>

<file path=customXml/itemProps3.xml><?xml version="1.0" encoding="utf-8"?>
<ds:datastoreItem xmlns:ds="http://schemas.openxmlformats.org/officeDocument/2006/customXml" ds:itemID="{FAFAA2CC-265C-44DB-B073-DB953CD8D4D1}">
  <ds:schemaRefs>
    <ds:schemaRef ds:uri="http://schemas.openxmlformats.org/package/2006/metadata/core-properties"/>
    <ds:schemaRef ds:uri="http://purl.org/dc/terms/"/>
    <ds:schemaRef ds:uri="http://schemas.microsoft.com/office/2006/documentManagement/types"/>
    <ds:schemaRef ds:uri="http://purl.org/dc/dcmitype/"/>
    <ds:schemaRef ds:uri="http://schemas.microsoft.com/office/2006/metadata/properties"/>
    <ds:schemaRef ds:uri="http://schemas.microsoft.com/office/infopath/2007/PartnerControls"/>
    <ds:schemaRef ds:uri="http://www.w3.org/XML/1998/namespace"/>
    <ds:schemaRef ds:uri="c98854ba-1245-45bb-b820-9b2c27a84ece"/>
    <ds:schemaRef ds:uri="37a4c29f-137c-4335-9d37-c0ad23ca7959"/>
    <ds:schemaRef ds:uri="02cffc83-d66f-494a-8846-24b7add6547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Oslo_2019-enkel_lysegrønn</Template>
  <TotalTime>363</TotalTime>
  <Words>722</Words>
  <Application>Microsoft Office PowerPoint</Application>
  <PresentationFormat>Widescreen</PresentationFormat>
  <Paragraphs>106</Paragraphs>
  <Slides>15</Slides>
  <Notes>0</Notes>
  <HiddenSlides>0</HiddenSlides>
  <MMClips>0</MMClips>
  <ScaleCrop>false</ScaleCrop>
  <HeadingPairs>
    <vt:vector size="6" baseType="variant">
      <vt:variant>
        <vt:lpstr>Brukte skrifter</vt:lpstr>
      </vt:variant>
      <vt:variant>
        <vt:i4>7</vt:i4>
      </vt:variant>
      <vt:variant>
        <vt:lpstr>Tema</vt:lpstr>
      </vt:variant>
      <vt:variant>
        <vt:i4>2</vt:i4>
      </vt:variant>
      <vt:variant>
        <vt:lpstr>Lysbildetitler</vt:lpstr>
      </vt:variant>
      <vt:variant>
        <vt:i4>15</vt:i4>
      </vt:variant>
    </vt:vector>
  </HeadingPairs>
  <TitlesOfParts>
    <vt:vector size="24" baseType="lpstr">
      <vt:lpstr>Arial</vt:lpstr>
      <vt:lpstr>Times New Roman</vt:lpstr>
      <vt:lpstr>Oslo Sans Office</vt:lpstr>
      <vt:lpstr>Calibri</vt:lpstr>
      <vt:lpstr>Wingdings</vt:lpstr>
      <vt:lpstr>Calibri Light</vt:lpstr>
      <vt:lpstr>Times</vt:lpstr>
      <vt:lpstr>Oslo_2019_enkel_grønn_lys</vt:lpstr>
      <vt:lpstr>Office-tema</vt:lpstr>
      <vt:lpstr>Bjørnholt skole –  tospråklig opplæring (IBC)</vt:lpstr>
      <vt:lpstr>Tospråklig opplæring på Bjørnholt skole</vt:lpstr>
      <vt:lpstr>Forankret i:</vt:lpstr>
      <vt:lpstr>PowerPoint-presentasjon</vt:lpstr>
      <vt:lpstr>Tospråklig opplæring</vt:lpstr>
      <vt:lpstr>Hvorfor søke IBC?</vt:lpstr>
      <vt:lpstr>PowerPoint-presentasjon</vt:lpstr>
      <vt:lpstr>PowerPoint-presentasjon</vt:lpstr>
      <vt:lpstr>PowerPoint-presentasjon</vt:lpstr>
      <vt:lpstr>PowerPoint-presentasjon</vt:lpstr>
      <vt:lpstr>Evaluering av tospråklig opplæring</vt:lpstr>
      <vt:lpstr>Tilbudet regnes som et forsøk og rådhuset søker Kunnskapsdepartementet og Utdanningsdirektoratet om dette.</vt:lpstr>
      <vt:lpstr>Søknadsprosess</vt:lpstr>
      <vt:lpstr>Hva ser vi etter?</vt:lpstr>
      <vt:lpstr>Welcome to Bjørnholt school!</vt:lpstr>
    </vt:vector>
  </TitlesOfParts>
  <Company>Utdanningsetaten i Oslo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Bjørnholt skole –  tospråklig opplæring (IBC)</dc:title>
  <dc:creator>Ingrid Christina Tyldum</dc:creator>
  <cp:lastModifiedBy>Ingrid Christina Tyldum</cp:lastModifiedBy>
  <cp:revision>19</cp:revision>
  <cp:lastPrinted>2019-03-22T09:42:42Z</cp:lastPrinted>
  <dcterms:created xsi:type="dcterms:W3CDTF">2021-02-10T15:29:51Z</dcterms:created>
  <dcterms:modified xsi:type="dcterms:W3CDTF">2025-02-26T13:07:54Z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0x0101005DC22EE5FD0C4E4389AEB72B7B1E1039</vt:lpwstr>
  </property>
  <property fmtid="{D5CDD505-2E9C-101B-9397-08002B2CF9AE}" pid="3" name="Order">
    <vt:r8>1483600</vt:r8>
  </property>
  <property fmtid="{D5CDD505-2E9C-101B-9397-08002B2CF9AE}" pid="4" name="MediaServiceImageTags">
    <vt:lpwstr/>
  </property>
</Properties>
</file>